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6" r:id="rId2"/>
    <p:sldMasterId id="2147483718" r:id="rId3"/>
    <p:sldMasterId id="2147483719" r:id="rId4"/>
    <p:sldMasterId id="2147483721" r:id="rId5"/>
    <p:sldMasterId id="2147483723" r:id="rId6"/>
    <p:sldMasterId id="2147483725" r:id="rId7"/>
  </p:sldMasterIdLst>
  <p:notesMasterIdLst>
    <p:notesMasterId r:id="rId43"/>
  </p:notesMasterIdLst>
  <p:sldIdLst>
    <p:sldId id="256" r:id="rId8"/>
    <p:sldId id="291" r:id="rId9"/>
    <p:sldId id="270" r:id="rId10"/>
    <p:sldId id="279" r:id="rId11"/>
    <p:sldId id="271" r:id="rId12"/>
    <p:sldId id="290" r:id="rId13"/>
    <p:sldId id="287" r:id="rId14"/>
    <p:sldId id="297" r:id="rId15"/>
    <p:sldId id="300" r:id="rId16"/>
    <p:sldId id="301" r:id="rId17"/>
    <p:sldId id="286" r:id="rId18"/>
    <p:sldId id="296" r:id="rId19"/>
    <p:sldId id="280" r:id="rId20"/>
    <p:sldId id="272" r:id="rId21"/>
    <p:sldId id="273" r:id="rId22"/>
    <p:sldId id="274" r:id="rId23"/>
    <p:sldId id="275" r:id="rId24"/>
    <p:sldId id="292" r:id="rId25"/>
    <p:sldId id="285" r:id="rId26"/>
    <p:sldId id="289" r:id="rId27"/>
    <p:sldId id="294" r:id="rId28"/>
    <p:sldId id="281" r:id="rId29"/>
    <p:sldId id="282" r:id="rId30"/>
    <p:sldId id="276" r:id="rId31"/>
    <p:sldId id="293" r:id="rId32"/>
    <p:sldId id="302" r:id="rId33"/>
    <p:sldId id="277" r:id="rId34"/>
    <p:sldId id="298" r:id="rId35"/>
    <p:sldId id="284" r:id="rId36"/>
    <p:sldId id="295" r:id="rId37"/>
    <p:sldId id="288" r:id="rId38"/>
    <p:sldId id="278" r:id="rId39"/>
    <p:sldId id="299" r:id="rId40"/>
    <p:sldId id="268" r:id="rId41"/>
    <p:sldId id="303" r:id="rId42"/>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9933"/>
    <a:srgbClr val="00CC99"/>
    <a:srgbClr val="FF3300"/>
    <a:srgbClr val="CCECFF"/>
    <a:srgbClr val="FFFF00"/>
    <a:srgbClr val="CCCC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63805" autoAdjust="0"/>
  </p:normalViewPr>
  <p:slideViewPr>
    <p:cSldViewPr>
      <p:cViewPr varScale="1">
        <p:scale>
          <a:sx n="47" d="100"/>
          <a:sy n="47" d="100"/>
        </p:scale>
        <p:origin x="204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50" d="100"/>
          <a:sy n="150" d="100"/>
        </p:scale>
        <p:origin x="-72" y="5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ru-RU" altLang="ru-RU"/>
          </a:p>
        </p:txBody>
      </p:sp>
      <p:sp>
        <p:nvSpPr>
          <p:cNvPr id="1054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ru-RU" altLang="ru-RU"/>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ru-RU" altLang="ru-RU"/>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F4043A2-9867-461B-A709-0DFDAA664E7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EB8ECB-A8BC-4238-B5F9-B9964F8AE237}" type="slidenum">
              <a:rPr lang="ru-RU" altLang="ru-RU"/>
              <a:pPr/>
              <a:t>1</a:t>
            </a:fld>
            <a:endParaRPr lang="ru-RU" altLang="ru-RU"/>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marL="176213" indent="-176213" eaLnBrk="1" hangingPunct="1"/>
            <a:r>
              <a:rPr lang="ru-RU" altLang="ru-RU" b="1" smtClean="0"/>
              <a:t>Общие принципы</a:t>
            </a:r>
            <a:r>
              <a:rPr lang="ru-RU" altLang="ru-RU" smtClean="0"/>
              <a:t>:</a:t>
            </a:r>
          </a:p>
          <a:p>
            <a:pPr marL="176213" indent="-176213" eaLnBrk="1" hangingPunct="1">
              <a:buFontTx/>
              <a:buChar char="•"/>
            </a:pPr>
            <a:r>
              <a:rPr lang="ru-RU" altLang="ru-RU" smtClean="0"/>
              <a:t>оформление не должно мешать восприятию материала;</a:t>
            </a:r>
          </a:p>
          <a:p>
            <a:pPr marL="176213" indent="-176213" eaLnBrk="1" hangingPunct="1">
              <a:buFontTx/>
              <a:buChar char="•"/>
            </a:pPr>
            <a:r>
              <a:rPr lang="ru-RU" altLang="ru-RU" smtClean="0"/>
              <a:t>любой прием (цвет, фон, тень, рамка, рисунок, список) должен быть обоснован и должен работать на главную идею презентации;</a:t>
            </a:r>
          </a:p>
          <a:p>
            <a:pPr marL="176213" indent="-176213" eaLnBrk="1" hangingPunct="1">
              <a:buFontTx/>
              <a:buChar char="•"/>
            </a:pPr>
            <a:r>
              <a:rPr lang="ru-RU" altLang="ru-RU" smtClean="0"/>
              <a:t>не надо повторять целиком текст, который будет сказан, только опорные моменты.</a:t>
            </a:r>
          </a:p>
          <a:p>
            <a:pPr marL="176213" indent="-176213" eaLnBrk="1" hangingPunct="1"/>
            <a:r>
              <a:rPr lang="ru-RU" altLang="ru-RU" b="1" smtClean="0"/>
              <a:t>Куда пойти учиться</a:t>
            </a:r>
            <a:r>
              <a:rPr lang="ru-RU" altLang="ru-RU" smtClean="0"/>
              <a:t>:</a:t>
            </a:r>
          </a:p>
          <a:p>
            <a:pPr marL="176213" indent="-176213" eaLnBrk="1" hangingPunct="1"/>
            <a:r>
              <a:rPr lang="ru-RU" altLang="ru-RU" smtClean="0"/>
              <a:t>   могу рекомендовать сайт студии А. Лебедева </a:t>
            </a:r>
            <a:r>
              <a:rPr lang="en-US" altLang="ru-RU" smtClean="0"/>
              <a:t>http://www.artlebedev.ru, </a:t>
            </a:r>
            <a:r>
              <a:rPr lang="ru-RU" altLang="ru-RU" smtClean="0"/>
              <a:t>разделы «Ководство» и «Бизнес-линч» (изредка встречается ненормативная лексика, но это стоит потерпеть!).</a:t>
            </a:r>
          </a:p>
          <a:p>
            <a:pPr marL="176213" indent="-176213" eaLnBrk="1" hangingPunct="1"/>
            <a:r>
              <a:rPr lang="ru-RU" altLang="ru-RU" b="1" smtClean="0"/>
              <a:t>На этом слайде</a:t>
            </a:r>
            <a:r>
              <a:rPr lang="ru-RU" altLang="ru-RU" smtClean="0"/>
              <a:t> – ужасный стиль оформления, кстати, это один из стандартных стилей </a:t>
            </a:r>
            <a:r>
              <a:rPr lang="en-US" altLang="ru-RU" smtClean="0"/>
              <a:t>Office 2003</a:t>
            </a:r>
            <a:r>
              <a:rPr lang="ru-RU" altLang="ru-RU" smtClean="0"/>
              <a:t>.</a:t>
            </a:r>
          </a:p>
          <a:p>
            <a:pPr marL="176213" indent="-176213" eaLnBrk="1" hangingPunct="1">
              <a:buFontTx/>
              <a:buChar char="•"/>
            </a:pPr>
            <a:r>
              <a:rPr lang="ru-RU" altLang="ru-RU" smtClean="0"/>
              <a:t>зачем нужны эти часы и стопки бумаг?</a:t>
            </a:r>
          </a:p>
          <a:p>
            <a:pPr marL="176213" indent="-176213" eaLnBrk="1" hangingPunct="1">
              <a:buFontTx/>
              <a:buChar char="•"/>
            </a:pPr>
            <a:r>
              <a:rPr lang="ru-RU" altLang="ru-RU" smtClean="0"/>
              <a:t>зачем нужна попугайская палитра цветов?</a:t>
            </a:r>
          </a:p>
          <a:p>
            <a:pPr marL="176213" indent="-176213" eaLnBrk="1" hangingPunct="1">
              <a:buFontTx/>
              <a:buChar char="•"/>
            </a:pPr>
            <a:r>
              <a:rPr lang="ru-RU" altLang="ru-RU" smtClean="0"/>
              <a:t>фоновые рисунки мешают читать заголовок слайда;</a:t>
            </a:r>
          </a:p>
          <a:p>
            <a:pPr marL="176213" indent="-176213" eaLnBrk="1" hangingPunct="1">
              <a:buFontTx/>
              <a:buChar char="•"/>
            </a:pPr>
            <a:r>
              <a:rPr lang="ru-RU" altLang="ru-RU" smtClean="0"/>
              <a:t>рамки напоминают о траурной символике.</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9068F0-D0FE-4F84-AF0D-DFECDFDE89DE}" type="slidenum">
              <a:rPr lang="ru-RU" altLang="ru-RU"/>
              <a:pPr/>
              <a:t>23</a:t>
            </a:fld>
            <a:endParaRPr lang="ru-RU" altLang="ru-RU"/>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177800" indent="-177800" eaLnBrk="1" hangingPunct="1"/>
            <a:r>
              <a:rPr lang="ru-RU" altLang="ru-RU" b="1" smtClean="0"/>
              <a:t>Замечания:</a:t>
            </a:r>
          </a:p>
          <a:p>
            <a:pPr marL="177800" indent="-177800" eaLnBrk="1" hangingPunct="1">
              <a:buFontTx/>
              <a:buChar char="•"/>
            </a:pPr>
            <a:r>
              <a:rPr lang="ru-RU" altLang="ru-RU" smtClean="0"/>
              <a:t>заголовка еще нет, а на слайде есть какие-то непонятные материалы;</a:t>
            </a:r>
            <a:endParaRPr lang="en-US" altLang="ru-RU" smtClean="0"/>
          </a:p>
          <a:p>
            <a:pPr marL="177800" indent="-177800" eaLnBrk="1" hangingPunct="1">
              <a:buFontTx/>
              <a:buChar char="•"/>
            </a:pPr>
            <a:r>
              <a:rPr lang="ru-RU" altLang="ru-RU" smtClean="0"/>
              <a:t>анимация только мешает воспринимать материал;</a:t>
            </a:r>
          </a:p>
          <a:p>
            <a:pPr marL="177800" indent="-177800" eaLnBrk="1" hangingPunct="1">
              <a:buFontTx/>
              <a:buChar char="•"/>
            </a:pPr>
            <a:r>
              <a:rPr lang="ru-RU" altLang="ru-RU" smtClean="0"/>
              <a:t>шрифт заголовка мельче, чем у основного текста;</a:t>
            </a:r>
          </a:p>
          <a:p>
            <a:pPr marL="177800" indent="-177800" eaLnBrk="1" hangingPunct="1">
              <a:buFontTx/>
              <a:buChar char="•"/>
            </a:pPr>
            <a:r>
              <a:rPr lang="ru-RU" altLang="ru-RU" smtClean="0"/>
              <a:t>причем тут карандаши и мелки?</a:t>
            </a:r>
          </a:p>
          <a:p>
            <a:pPr marL="177800" indent="-177800" eaLnBrk="1" hangingPunct="1">
              <a:buFontTx/>
              <a:buChar char="•"/>
            </a:pPr>
            <a:r>
              <a:rPr lang="ru-RU" altLang="ru-RU" smtClean="0"/>
              <a:t>ужасные рамки, к тому же разного цвета (их лучше вообще убрать);</a:t>
            </a:r>
          </a:p>
          <a:p>
            <a:pPr marL="177800" indent="-177800" eaLnBrk="1" hangingPunct="1">
              <a:buFontTx/>
              <a:buChar char="•"/>
            </a:pPr>
            <a:r>
              <a:rPr lang="ru-RU" altLang="ru-RU" smtClean="0"/>
              <a:t>для списков нужно использовать только выравнивание влево, для столбика чисел - вправо;</a:t>
            </a:r>
          </a:p>
          <a:p>
            <a:pPr marL="177800" indent="-177800" eaLnBrk="1" hangingPunct="1">
              <a:buFontTx/>
              <a:buChar char="•"/>
            </a:pPr>
            <a:r>
              <a:rPr lang="ru-RU" altLang="ru-RU" smtClean="0"/>
              <a:t>блоки текста и рисунок «стучатся» о границы слайда;</a:t>
            </a:r>
          </a:p>
          <a:p>
            <a:pPr marL="177800" indent="-177800" eaLnBrk="1" hangingPunct="1">
              <a:buFontTx/>
              <a:buChar char="•"/>
            </a:pPr>
            <a:r>
              <a:rPr lang="ru-RU" altLang="ru-RU" smtClean="0"/>
              <a:t>мелкий шрифт в правом текстовом блоке;</a:t>
            </a:r>
          </a:p>
          <a:p>
            <a:pPr marL="177800" indent="-177800" eaLnBrk="1" hangingPunct="1">
              <a:buFontTx/>
              <a:buChar char="•"/>
            </a:pPr>
            <a:r>
              <a:rPr lang="ru-RU" altLang="ru-RU" smtClean="0"/>
              <a:t>рисунок слабо относится к теме и залезает в область заголовка;</a:t>
            </a:r>
          </a:p>
          <a:p>
            <a:pPr marL="177800" indent="-177800" eaLnBrk="1" hangingPunct="1">
              <a:buFontTx/>
              <a:buChar char="•"/>
            </a:pPr>
            <a:r>
              <a:rPr lang="ru-RU" altLang="ru-RU" smtClean="0"/>
              <a:t>много пустого места.</a:t>
            </a:r>
          </a:p>
          <a:p>
            <a:pPr marL="177800" indent="-177800" eaLnBrk="1" hangingPunct="1">
              <a:buFontTx/>
              <a:buChar char="•"/>
            </a:pPr>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855FC7-72A5-4A5D-9870-4E89B6D18EBA}" type="slidenum">
              <a:rPr lang="ru-RU" altLang="ru-RU"/>
              <a:pPr/>
              <a:t>29</a:t>
            </a:fld>
            <a:endParaRPr lang="ru-RU" altLang="ru-RU"/>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177800" indent="-177800" eaLnBrk="1" hangingPunct="1"/>
            <a:r>
              <a:rPr lang="ru-RU" altLang="ru-RU" b="1" smtClean="0"/>
              <a:t>Замечания:</a:t>
            </a:r>
          </a:p>
          <a:p>
            <a:pPr marL="177800" indent="-177800" eaLnBrk="1" hangingPunct="1">
              <a:buFontTx/>
              <a:buChar char="•"/>
            </a:pPr>
            <a:r>
              <a:rPr lang="ru-RU" altLang="ru-RU" smtClean="0"/>
              <a:t>зачем овальчик???</a:t>
            </a:r>
          </a:p>
          <a:p>
            <a:pPr marL="177800" indent="-177800" eaLnBrk="1" hangingPunct="1">
              <a:buFontTx/>
              <a:buChar char="•"/>
            </a:pPr>
            <a:r>
              <a:rPr lang="ru-RU" altLang="ru-RU" smtClean="0"/>
              <a:t>если предполагается, что это стартовый слайд раздела, то слишком мелкий шрифт;</a:t>
            </a:r>
          </a:p>
          <a:p>
            <a:pPr marL="177800" indent="-177800" eaLnBrk="1" hangingPunct="1">
              <a:buFontTx/>
              <a:buChar char="•"/>
            </a:pPr>
            <a:r>
              <a:rPr lang="ru-RU" altLang="ru-RU" smtClean="0"/>
              <a:t>неудачный выбор цветов (синий на зеленом).</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7B717C-B973-409A-8548-5EAF4188EB0D}" type="slidenum">
              <a:rPr lang="ru-RU" altLang="ru-RU"/>
              <a:pPr/>
              <a:t>31</a:t>
            </a:fld>
            <a:endParaRPr lang="ru-RU" altLang="ru-RU"/>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marL="177800" indent="-177800" eaLnBrk="1" hangingPunct="1"/>
            <a:r>
              <a:rPr lang="ru-RU" altLang="ru-RU" b="1" smtClean="0"/>
              <a:t>Замечания:</a:t>
            </a:r>
          </a:p>
          <a:p>
            <a:pPr marL="177800" indent="-177800" eaLnBrk="1" hangingPunct="1">
              <a:buFontTx/>
              <a:buChar char="•"/>
            </a:pPr>
            <a:r>
              <a:rPr lang="ru-RU" altLang="ru-RU" smtClean="0"/>
              <a:t>это таблица, в которой заголовок и одна рабочая строка (???);</a:t>
            </a:r>
          </a:p>
          <a:p>
            <a:pPr marL="177800" indent="-177800" eaLnBrk="1" hangingPunct="1">
              <a:buFontTx/>
              <a:buChar char="•"/>
            </a:pPr>
            <a:r>
              <a:rPr lang="ru-RU" altLang="ru-RU" smtClean="0"/>
              <a:t>непонятна связь и взаимодействие элементов в четырех ячейках;</a:t>
            </a:r>
          </a:p>
          <a:p>
            <a:pPr marL="177800" indent="-177800" eaLnBrk="1" hangingPunct="1">
              <a:buFontTx/>
              <a:buChar char="•"/>
            </a:pPr>
            <a:r>
              <a:rPr lang="ru-RU" altLang="ru-RU" smtClean="0"/>
              <a:t>в ячейке (2,2) текст начинается с маленькой буквы, а в остальных – с большой;</a:t>
            </a:r>
          </a:p>
          <a:p>
            <a:pPr marL="177800" indent="-177800" eaLnBrk="1" hangingPunct="1">
              <a:buFontTx/>
              <a:buChar char="•"/>
            </a:pPr>
            <a:r>
              <a:rPr lang="ru-RU" altLang="ru-RU" smtClean="0"/>
              <a:t>шаблон мешает воспринимать материал.</a:t>
            </a:r>
          </a:p>
          <a:p>
            <a:pPr marL="177800" indent="-177800"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p:spPr>
        <p:txBody>
          <a:bodyPr/>
          <a:lstStyle/>
          <a:p>
            <a:pPr eaLnBrk="1" hangingPunct="1"/>
            <a:endParaRPr lang="ru-RU" altLang="ru-RU" smtClean="0"/>
          </a:p>
        </p:txBody>
      </p:sp>
      <p:sp>
        <p:nvSpPr>
          <p:cNvPr id="19460" name="Номер слайда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090A70-B87A-439F-86F0-BF340E09CD06}" type="slidenum">
              <a:rPr lang="ru-RU" altLang="ru-RU"/>
              <a:pPr/>
              <a:t>3</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AF2A64-9425-47F3-9482-5779D8153FAC}" type="slidenum">
              <a:rPr lang="ru-RU" altLang="ru-RU"/>
              <a:pPr/>
              <a:t>4</a:t>
            </a:fld>
            <a:endParaRPr lang="ru-RU" altLang="ru-RU"/>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88900" indent="-88900" eaLnBrk="1" hangingPunct="1"/>
            <a:r>
              <a:rPr lang="ru-RU" altLang="ru-RU" b="1" smtClean="0"/>
              <a:t>Замечания:</a:t>
            </a:r>
          </a:p>
          <a:p>
            <a:pPr marL="88900" indent="-88900" eaLnBrk="1" hangingPunct="1">
              <a:buFontTx/>
              <a:buChar char="•"/>
            </a:pPr>
            <a:r>
              <a:rPr lang="ru-RU" altLang="ru-RU" smtClean="0"/>
              <a:t>стиль оформления отличается от первого слайда;</a:t>
            </a:r>
          </a:p>
          <a:p>
            <a:pPr marL="88900" indent="-88900" eaLnBrk="1" hangingPunct="1">
              <a:buFontTx/>
              <a:buChar char="•"/>
            </a:pPr>
            <a:r>
              <a:rPr lang="ru-RU" altLang="ru-RU" smtClean="0"/>
              <a:t>заголовок плохо читается на таком фоне;</a:t>
            </a:r>
          </a:p>
          <a:p>
            <a:pPr marL="88900" indent="-88900" eaLnBrk="1" hangingPunct="1">
              <a:buFontTx/>
              <a:buChar char="•"/>
            </a:pPr>
            <a:r>
              <a:rPr lang="ru-RU" altLang="ru-RU" smtClean="0"/>
              <a:t>шрифт текста основной части крупнее, чем шрифт заголовка;</a:t>
            </a:r>
          </a:p>
          <a:p>
            <a:pPr marL="88900" indent="-88900" eaLnBrk="1" hangingPunct="1">
              <a:buFontTx/>
              <a:buChar char="•"/>
            </a:pPr>
            <a:r>
              <a:rPr lang="ru-RU" altLang="ru-RU" smtClean="0"/>
              <a:t>неясно, зачем тут весы;</a:t>
            </a:r>
          </a:p>
          <a:p>
            <a:pPr marL="88900" indent="-88900" eaLnBrk="1" hangingPunct="1">
              <a:buFontTx/>
              <a:buChar char="•"/>
            </a:pPr>
            <a:r>
              <a:rPr lang="ru-RU" altLang="ru-RU" smtClean="0"/>
              <a:t>рисунок не к месту, тем более вертящийся;</a:t>
            </a:r>
          </a:p>
          <a:p>
            <a:pPr marL="88900" indent="-88900" eaLnBrk="1" hangingPunct="1">
              <a:buFontTx/>
              <a:buChar char="•"/>
            </a:pPr>
            <a:r>
              <a:rPr lang="ru-RU" altLang="ru-RU" smtClean="0"/>
              <a:t>в списке текст очень близко к маркеру;</a:t>
            </a:r>
          </a:p>
          <a:p>
            <a:pPr marL="88900" indent="-88900" eaLnBrk="1" hangingPunct="1">
              <a:buFontTx/>
              <a:buChar char="•"/>
            </a:pPr>
            <a:r>
              <a:rPr lang="ru-RU" altLang="ru-RU" smtClean="0"/>
              <a:t>слово «Распространение» набрано всеми заглавными буквами, часть его оторвалась и уехала на следующую строку;</a:t>
            </a:r>
          </a:p>
          <a:p>
            <a:pPr marL="88900" indent="-88900" eaLnBrk="1" hangingPunct="1">
              <a:buFontTx/>
              <a:buChar char="•"/>
            </a:pPr>
            <a:r>
              <a:rPr lang="ru-RU" altLang="ru-RU" smtClean="0"/>
              <a:t>слова «для Марса» вылезли в область маркеров.</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A184AB-7A40-44F2-8CFC-976BC101391D}" type="slidenum">
              <a:rPr lang="ru-RU" altLang="ru-RU"/>
              <a:pPr/>
              <a:t>7</a:t>
            </a:fld>
            <a:endParaRPr lang="ru-RU" altLang="ru-RU"/>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177800" indent="-177800" eaLnBrk="1" hangingPunct="1"/>
            <a:r>
              <a:rPr lang="ru-RU" altLang="ru-RU" b="1" smtClean="0"/>
              <a:t>Замечания:</a:t>
            </a:r>
          </a:p>
          <a:p>
            <a:pPr marL="177800" indent="-177800" eaLnBrk="1" hangingPunct="1">
              <a:buFontTx/>
              <a:buChar char="•"/>
            </a:pPr>
            <a:r>
              <a:rPr lang="ru-RU" altLang="ru-RU" smtClean="0"/>
              <a:t>невнятный текст заголовка;</a:t>
            </a:r>
          </a:p>
          <a:p>
            <a:pPr marL="177800" indent="-177800" eaLnBrk="1" hangingPunct="1">
              <a:buFontTx/>
              <a:buChar char="•"/>
            </a:pPr>
            <a:r>
              <a:rPr lang="ru-RU" altLang="ru-RU" smtClean="0"/>
              <a:t>заголовок в три строки – очень плохо , лучше – в одну, при крайней необходимости – в две; </a:t>
            </a:r>
          </a:p>
          <a:p>
            <a:pPr marL="177800" indent="-177800" eaLnBrk="1" hangingPunct="1">
              <a:buFontTx/>
              <a:buChar char="•"/>
            </a:pPr>
            <a:r>
              <a:rPr lang="ru-RU" altLang="ru-RU" smtClean="0"/>
              <a:t>заголовок лезет на разделительную линию;</a:t>
            </a:r>
          </a:p>
          <a:p>
            <a:pPr marL="177800" indent="-177800" eaLnBrk="1" hangingPunct="1">
              <a:buFontTx/>
              <a:buChar char="•"/>
            </a:pPr>
            <a:r>
              <a:rPr lang="ru-RU" altLang="ru-RU" smtClean="0"/>
              <a:t>в тексте использована попугайская расцветка;</a:t>
            </a:r>
          </a:p>
          <a:p>
            <a:pPr marL="177800" indent="-177800" eaLnBrk="1" hangingPunct="1">
              <a:buFontTx/>
              <a:buChar char="•"/>
            </a:pPr>
            <a:r>
              <a:rPr lang="ru-RU" altLang="ru-RU" smtClean="0"/>
              <a:t>второй и четвертый абзацы очень плохо читаются;</a:t>
            </a:r>
          </a:p>
          <a:p>
            <a:pPr marL="177800" indent="-177800" eaLnBrk="1" hangingPunct="1">
              <a:buFontTx/>
              <a:buChar char="•"/>
            </a:pPr>
            <a:r>
              <a:rPr lang="ru-RU" altLang="ru-RU" smtClean="0"/>
              <a:t>список из одного элемента;</a:t>
            </a:r>
          </a:p>
          <a:p>
            <a:pPr marL="177800" indent="-177800" eaLnBrk="1" hangingPunct="1">
              <a:buFontTx/>
              <a:buChar char="•"/>
            </a:pPr>
            <a:r>
              <a:rPr lang="ru-RU" altLang="ru-RU" smtClean="0"/>
              <a:t>точка с запятой в конце первого предложения.</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BF4BDF-B0F8-47D5-AEE0-DC621E35BB4C}" type="slidenum">
              <a:rPr lang="ru-RU" altLang="ru-RU"/>
              <a:pPr/>
              <a:t>11</a:t>
            </a:fld>
            <a:endParaRPr lang="ru-RU" altLang="ru-RU"/>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marL="177800" indent="-177800" eaLnBrk="1" hangingPunct="1"/>
            <a:r>
              <a:rPr lang="ru-RU" altLang="ru-RU" b="1" smtClean="0"/>
              <a:t>Замечания</a:t>
            </a:r>
            <a:r>
              <a:rPr lang="ru-RU" altLang="ru-RU" smtClean="0"/>
              <a:t>:</a:t>
            </a:r>
          </a:p>
          <a:p>
            <a:pPr marL="177800" indent="-177800" eaLnBrk="1" hangingPunct="1">
              <a:buFontTx/>
              <a:buChar char="•"/>
            </a:pPr>
            <a:r>
              <a:rPr lang="ru-RU" altLang="ru-RU" smtClean="0"/>
              <a:t>зачем заголовок в прямоугольнике, тем более в зеленом и с рамкой?</a:t>
            </a:r>
          </a:p>
          <a:p>
            <a:pPr marL="177800" indent="-177800" eaLnBrk="1" hangingPunct="1">
              <a:buFontTx/>
              <a:buChar char="•"/>
            </a:pPr>
            <a:r>
              <a:rPr lang="ru-RU" altLang="ru-RU" smtClean="0"/>
              <a:t>слишком мелкий шрифт заголовка;</a:t>
            </a:r>
          </a:p>
          <a:p>
            <a:pPr marL="177800" indent="-177800" eaLnBrk="1" hangingPunct="1">
              <a:buFontTx/>
              <a:buChar char="•"/>
            </a:pPr>
            <a:r>
              <a:rPr lang="ru-RU" altLang="ru-RU" smtClean="0"/>
              <a:t>заголовок частично перекрывает элементы шаблона;</a:t>
            </a:r>
          </a:p>
          <a:p>
            <a:pPr marL="177800" indent="-177800" eaLnBrk="1" hangingPunct="1">
              <a:buFontTx/>
              <a:buChar char="•"/>
            </a:pPr>
            <a:r>
              <a:rPr lang="ru-RU" altLang="ru-RU" smtClean="0"/>
              <a:t>основной текст в выноске (зачем?), вылезает за ее границы;</a:t>
            </a:r>
          </a:p>
          <a:p>
            <a:pPr marL="177800" indent="-177800" eaLnBrk="1" hangingPunct="1">
              <a:buFontTx/>
              <a:buChar char="•"/>
            </a:pPr>
            <a:r>
              <a:rPr lang="ru-RU" altLang="ru-RU" smtClean="0"/>
              <a:t>выравнивание по ширине приводит к большим интервалам между словами;</a:t>
            </a:r>
          </a:p>
          <a:p>
            <a:pPr marL="177800" indent="-177800" eaLnBrk="1" hangingPunct="1">
              <a:buFontTx/>
              <a:buChar char="•"/>
            </a:pPr>
            <a:r>
              <a:rPr lang="ru-RU" altLang="ru-RU" smtClean="0"/>
              <a:t>лучше сделать список в основной части слайда.</a:t>
            </a:r>
          </a:p>
          <a:p>
            <a:pPr marL="177800" indent="-177800" eaLnBrk="1" hangingPunct="1">
              <a:buFontTx/>
              <a:buChar char="•"/>
            </a:pPr>
            <a:endParaRPr lang="ru-RU" altLang="ru-RU" smtClean="0"/>
          </a:p>
          <a:p>
            <a:pPr marL="177800" indent="-177800" eaLnBrk="1" hangingPunct="1">
              <a:buFontTx/>
              <a:buChar char="•"/>
            </a:pPr>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18EB09-3BF2-4C49-9663-9D92E82819E8}" type="slidenum">
              <a:rPr lang="ru-RU" altLang="ru-RU"/>
              <a:pPr/>
              <a:t>13</a:t>
            </a:fld>
            <a:endParaRPr lang="ru-RU" altLang="ru-RU"/>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marL="88900" indent="-88900" eaLnBrk="1" hangingPunct="1"/>
            <a:r>
              <a:rPr lang="ru-RU" altLang="ru-RU" b="1" smtClean="0"/>
              <a:t>Замечания:</a:t>
            </a:r>
          </a:p>
          <a:p>
            <a:pPr marL="88900" indent="-88900" eaLnBrk="1" hangingPunct="1">
              <a:buFontTx/>
              <a:buChar char="•"/>
            </a:pPr>
            <a:r>
              <a:rPr lang="ru-RU" altLang="ru-RU" smtClean="0"/>
              <a:t>опять новый стиль оформления слайда;</a:t>
            </a:r>
          </a:p>
          <a:p>
            <a:pPr marL="88900" indent="-88900" eaLnBrk="1" hangingPunct="1">
              <a:buFontTx/>
              <a:buChar char="•"/>
            </a:pPr>
            <a:r>
              <a:rPr lang="ru-RU" altLang="ru-RU" smtClean="0"/>
              <a:t>заголовок прижат кверху;</a:t>
            </a:r>
          </a:p>
          <a:p>
            <a:pPr marL="88900" indent="-88900" eaLnBrk="1" hangingPunct="1">
              <a:buFontTx/>
              <a:buChar char="•"/>
            </a:pPr>
            <a:r>
              <a:rPr lang="ru-RU" altLang="ru-RU" smtClean="0"/>
              <a:t>зачем эта скругленная рамка? какую функцию она несет?</a:t>
            </a:r>
          </a:p>
          <a:p>
            <a:pPr marL="88900" indent="-88900" eaLnBrk="1" hangingPunct="1">
              <a:buFontTx/>
              <a:buChar char="•"/>
            </a:pPr>
            <a:r>
              <a:rPr lang="ru-RU" altLang="ru-RU" smtClean="0"/>
              <a:t>выведен полный текст, а не тезисы;</a:t>
            </a:r>
            <a:endParaRPr lang="en-US" altLang="ru-RU" smtClean="0"/>
          </a:p>
          <a:p>
            <a:pPr marL="88900" indent="-88900" eaLnBrk="1" hangingPunct="1">
              <a:buFontTx/>
              <a:buChar char="•"/>
            </a:pPr>
            <a:r>
              <a:rPr lang="ru-RU" altLang="ru-RU" smtClean="0"/>
              <a:t>нет точки в конце предложения;</a:t>
            </a:r>
          </a:p>
          <a:p>
            <a:pPr marL="88900" indent="-88900" eaLnBrk="1" hangingPunct="1">
              <a:buFontTx/>
              <a:buChar char="•"/>
            </a:pPr>
            <a:r>
              <a:rPr lang="ru-RU" altLang="ru-RU" smtClean="0"/>
              <a:t>текст лезет в область заголовка (выше черты);</a:t>
            </a:r>
          </a:p>
          <a:p>
            <a:pPr marL="88900" indent="-88900" eaLnBrk="1" hangingPunct="1">
              <a:buFontTx/>
              <a:buChar char="•"/>
            </a:pPr>
            <a:r>
              <a:rPr lang="ru-RU" altLang="ru-RU" smtClean="0"/>
              <a:t>текст написан таким языком, что понять его весьма сложно; </a:t>
            </a:r>
          </a:p>
          <a:p>
            <a:pPr marL="88900" indent="-88900" eaLnBrk="1" hangingPunct="1">
              <a:buFontTx/>
              <a:buChar char="•"/>
            </a:pPr>
            <a:r>
              <a:rPr lang="ru-RU" altLang="ru-RU" smtClean="0"/>
              <a:t>недостаток мысли компенсируется туманностью изложения.</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CC5345-E894-49B0-AD2B-3CF1878DAC03}" type="slidenum">
              <a:rPr lang="ru-RU" altLang="ru-RU"/>
              <a:pPr/>
              <a:t>19</a:t>
            </a:fld>
            <a:endParaRPr lang="ru-RU" altLang="ru-RU"/>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marL="177800" indent="-177800" eaLnBrk="1" hangingPunct="1"/>
            <a:r>
              <a:rPr lang="ru-RU" altLang="ru-RU" b="1" smtClean="0"/>
              <a:t>Замечания</a:t>
            </a:r>
            <a:r>
              <a:rPr lang="ru-RU" altLang="ru-RU" smtClean="0"/>
              <a:t>:</a:t>
            </a:r>
          </a:p>
          <a:p>
            <a:pPr marL="177800" indent="-177800" eaLnBrk="1" hangingPunct="1">
              <a:buFontTx/>
              <a:buChar char="•"/>
            </a:pPr>
            <a:r>
              <a:rPr lang="ru-RU" altLang="ru-RU" smtClean="0"/>
              <a:t>в серьезной презентации используется стиль комиксов;</a:t>
            </a:r>
          </a:p>
          <a:p>
            <a:pPr marL="177800" indent="-177800" eaLnBrk="1" hangingPunct="1">
              <a:buFontTx/>
              <a:buChar char="•"/>
            </a:pPr>
            <a:r>
              <a:rPr lang="ru-RU" altLang="ru-RU" smtClean="0"/>
              <a:t>слайд выбивается из общего оформления презентации;</a:t>
            </a:r>
          </a:p>
          <a:p>
            <a:pPr marL="177800" indent="-177800" eaLnBrk="1" hangingPunct="1">
              <a:buFontTx/>
              <a:buChar char="•"/>
            </a:pPr>
            <a:r>
              <a:rPr lang="ru-RU" altLang="ru-RU" smtClean="0"/>
              <a:t>что означают эти пузыри?</a:t>
            </a:r>
          </a:p>
          <a:p>
            <a:pPr marL="177800" indent="-177800" eaLnBrk="1" hangingPunct="1">
              <a:buFontTx/>
              <a:buChar char="•"/>
            </a:pPr>
            <a:r>
              <a:rPr lang="ru-RU" altLang="ru-RU" smtClean="0"/>
              <a:t>пузыри лезут на заголовок, который слишком смещен вверх;</a:t>
            </a:r>
          </a:p>
          <a:p>
            <a:pPr marL="177800" indent="-177800" eaLnBrk="1" hangingPunct="1">
              <a:buFontTx/>
              <a:buChar char="•"/>
            </a:pPr>
            <a:r>
              <a:rPr lang="ru-RU" altLang="ru-RU" smtClean="0"/>
              <a:t>внутри пузырей отрываются части слов и даже буквы;</a:t>
            </a:r>
          </a:p>
          <a:p>
            <a:pPr marL="177800" indent="-177800" eaLnBrk="1" hangingPunct="1">
              <a:buFontTx/>
              <a:buChar char="•"/>
            </a:pPr>
            <a:r>
              <a:rPr lang="ru-RU" altLang="ru-RU" smtClean="0"/>
              <a:t>непонятно, что делает дядя и куда он ткнул указкой.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86007B-726C-4694-8560-2855B5C3728A}" type="slidenum">
              <a:rPr lang="ru-RU" altLang="ru-RU"/>
              <a:pPr/>
              <a:t>20</a:t>
            </a:fld>
            <a:endParaRPr lang="ru-RU" altLang="ru-RU"/>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marL="177800" indent="-177800" eaLnBrk="1" hangingPunct="1"/>
            <a:r>
              <a:rPr lang="ru-RU" altLang="ru-RU" b="1" smtClean="0"/>
              <a:t>Замечания</a:t>
            </a:r>
            <a:r>
              <a:rPr lang="ru-RU" altLang="ru-RU" smtClean="0"/>
              <a:t>:</a:t>
            </a:r>
          </a:p>
          <a:p>
            <a:pPr marL="177800" indent="-177800" eaLnBrk="1" hangingPunct="1">
              <a:buFontTx/>
              <a:buChar char="•"/>
            </a:pPr>
            <a:r>
              <a:rPr lang="ru-RU" altLang="ru-RU" smtClean="0"/>
              <a:t>почему элементы организованы в виде пирамиды?</a:t>
            </a:r>
          </a:p>
          <a:p>
            <a:pPr marL="177800" indent="-177800" eaLnBrk="1" hangingPunct="1">
              <a:buFontTx/>
              <a:buChar char="•"/>
            </a:pPr>
            <a:r>
              <a:rPr lang="ru-RU" altLang="ru-RU" smtClean="0"/>
              <a:t>пирамида неровная, рамки перекрывают одна другую;</a:t>
            </a:r>
          </a:p>
          <a:p>
            <a:pPr marL="177800" indent="-177800" eaLnBrk="1" hangingPunct="1">
              <a:buFontTx/>
              <a:buChar char="•"/>
            </a:pPr>
            <a:r>
              <a:rPr lang="ru-RU" altLang="ru-RU" smtClean="0"/>
              <a:t>текст вылезает за рамку;</a:t>
            </a:r>
          </a:p>
          <a:p>
            <a:pPr marL="177800" indent="-177800" eaLnBrk="1" hangingPunct="1">
              <a:buFontTx/>
              <a:buChar char="•"/>
            </a:pPr>
            <a:r>
              <a:rPr lang="ru-RU" altLang="ru-RU" smtClean="0"/>
              <a:t>зачем используется цвет? почему именно эти цвета?</a:t>
            </a:r>
          </a:p>
          <a:p>
            <a:pPr marL="177800" indent="-177800" eaLnBrk="1" hangingPunct="1">
              <a:buFontTx/>
              <a:buChar char="•"/>
            </a:pPr>
            <a:r>
              <a:rPr lang="ru-RU" altLang="ru-RU" smtClean="0"/>
              <a:t>палитра типа «попугай»;</a:t>
            </a:r>
          </a:p>
          <a:p>
            <a:pPr marL="177800" indent="-177800" eaLnBrk="1" hangingPunct="1">
              <a:buFontTx/>
              <a:buChar char="•"/>
            </a:pPr>
            <a:r>
              <a:rPr lang="ru-RU" altLang="ru-RU" smtClean="0"/>
              <a:t>часть текста плохо читается, особенно через проектор.</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D0719B-358B-4B0E-AF3C-1B443FA9DB54}" type="slidenum">
              <a:rPr lang="ru-RU" altLang="ru-RU"/>
              <a:pPr/>
              <a:t>22</a:t>
            </a:fld>
            <a:endParaRPr lang="ru-RU" altLang="ru-RU"/>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marL="177800" indent="-177800" eaLnBrk="1" hangingPunct="1"/>
            <a:r>
              <a:rPr lang="ru-RU" altLang="ru-RU" b="1" smtClean="0"/>
              <a:t>Замечания:</a:t>
            </a:r>
          </a:p>
          <a:p>
            <a:pPr marL="177800" indent="-177800" eaLnBrk="1" hangingPunct="1">
              <a:buFontTx/>
              <a:buChar char="•"/>
            </a:pPr>
            <a:r>
              <a:rPr lang="ru-RU" altLang="ru-RU" smtClean="0"/>
              <a:t>опять новый стиль оформления;</a:t>
            </a:r>
          </a:p>
          <a:p>
            <a:pPr marL="177800" indent="-177800" eaLnBrk="1" hangingPunct="1">
              <a:buFontTx/>
              <a:buChar char="•"/>
            </a:pPr>
            <a:r>
              <a:rPr lang="ru-RU" altLang="ru-RU" smtClean="0"/>
              <a:t>неудачный цвет заголовка; непонятно, зачем заключать его в белый прямоугольник;</a:t>
            </a:r>
          </a:p>
          <a:p>
            <a:pPr marL="177800" indent="-177800" eaLnBrk="1" hangingPunct="1">
              <a:buFontTx/>
              <a:buChar char="•"/>
            </a:pPr>
            <a:r>
              <a:rPr lang="ru-RU" altLang="ru-RU" smtClean="0"/>
              <a:t>анимация «печатная машинка» утомляет и затрудняет чтение;</a:t>
            </a:r>
          </a:p>
          <a:p>
            <a:pPr marL="177800" indent="-177800" eaLnBrk="1" hangingPunct="1">
              <a:buFontTx/>
              <a:buChar char="•"/>
            </a:pPr>
            <a:r>
              <a:rPr lang="ru-RU" altLang="ru-RU" smtClean="0"/>
              <a:t>синие маркеры списка практически не видны;</a:t>
            </a:r>
          </a:p>
          <a:p>
            <a:pPr marL="177800" indent="-177800" eaLnBrk="1" hangingPunct="1">
              <a:buFontTx/>
              <a:buChar char="•"/>
            </a:pPr>
            <a:r>
              <a:rPr lang="ru-RU" altLang="ru-RU" smtClean="0"/>
              <a:t>черный текст на синем фоне не читается.</a:t>
            </a:r>
          </a:p>
          <a:p>
            <a:pPr marL="177800" indent="-177800" eaLnBrk="1" hangingPunct="1">
              <a:buFontTx/>
              <a:buChar char="•"/>
            </a:pPr>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76807"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ru-RU" altLang="ru-RU" noProof="0" smtClean="0"/>
              <a:t>Образец заголовка</a:t>
            </a:r>
          </a:p>
        </p:txBody>
      </p:sp>
      <p:sp>
        <p:nvSpPr>
          <p:cNvPr id="5" name="Rectangle 3"/>
          <p:cNvSpPr>
            <a:spLocks noGrp="1" noChangeArrowheads="1"/>
          </p:cNvSpPr>
          <p:nvPr>
            <p:ph type="dt" sz="half" idx="10"/>
          </p:nvPr>
        </p:nvSpPr>
        <p:spPr>
          <a:xfrm>
            <a:off x="3048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smtClean="0"/>
            </a:lvl1pPr>
          </a:lstStyle>
          <a:p>
            <a:pPr>
              <a:defRPr/>
            </a:pPr>
            <a:endParaRPr lang="ru-RU" altLang="ru-RU"/>
          </a:p>
        </p:txBody>
      </p:sp>
      <p:sp>
        <p:nvSpPr>
          <p:cNvPr id="6" name="Rectangle 4"/>
          <p:cNvSpPr>
            <a:spLocks noGrp="1" noChangeArrowheads="1"/>
          </p:cNvSpPr>
          <p:nvPr>
            <p:ph type="ftr" sz="quarter" idx="11"/>
          </p:nvPr>
        </p:nvSpPr>
        <p:spPr>
          <a:extLst>
            <a:ext uri="{909E8E84-426E-40DD-AFC4-6F175D3DCCD1}">
              <a14:hiddenFill xmlns:a14="http://schemas.microsoft.com/office/drawing/2010/main">
                <a:solidFill>
                  <a:schemeClr val="bg1">
                    <a:alpha val="50000"/>
                  </a:schemeClr>
                </a:solidFill>
              </a14:hiddenFill>
            </a:ext>
          </a:extLst>
        </p:spPr>
        <p:txBody>
          <a:bodyPr/>
          <a:lstStyle>
            <a:lvl1pPr>
              <a:defRPr smtClean="0"/>
            </a:lvl1pPr>
          </a:lstStyle>
          <a:p>
            <a:pPr>
              <a:defRPr/>
            </a:pPr>
            <a:endParaRPr lang="ru-RU" altLang="ru-RU"/>
          </a:p>
        </p:txBody>
      </p:sp>
      <p:sp>
        <p:nvSpPr>
          <p:cNvPr id="7" name="Rectangle 5"/>
          <p:cNvSpPr>
            <a:spLocks noGrp="1" noChangeArrowheads="1"/>
          </p:cNvSpPr>
          <p:nvPr>
            <p:ph type="sldNum" sz="quarter" idx="12"/>
          </p:nvPr>
        </p:nvSpPr>
        <p:spPr>
          <a:xfrm>
            <a:off x="70104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smtClean="0"/>
            </a:lvl1pPr>
          </a:lstStyle>
          <a:p>
            <a:pPr>
              <a:defRPr/>
            </a:pPr>
            <a:fld id="{5FAF4C2C-7ED0-4578-9015-3B8D955EB9B2}" type="slidenum">
              <a:rPr lang="ru-RU" altLang="ru-RU"/>
              <a:pPr>
                <a:defRPr/>
              </a:pPr>
              <a:t>‹#›</a:t>
            </a:fld>
            <a:endParaRPr lang="ru-RU" altLang="ru-RU"/>
          </a:p>
        </p:txBody>
      </p:sp>
    </p:spTree>
    <p:extLst>
      <p:ext uri="{BB962C8B-B14F-4D97-AF65-F5344CB8AC3E}">
        <p14:creationId xmlns:p14="http://schemas.microsoft.com/office/powerpoint/2010/main" val="392627255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9"/>
          <p:cNvSpPr>
            <a:spLocks noGrp="1" noChangeArrowheads="1"/>
          </p:cNvSpPr>
          <p:nvPr>
            <p:ph type="sldNum" sz="quarter" idx="12"/>
          </p:nvPr>
        </p:nvSpPr>
        <p:spPr>
          <a:ln/>
        </p:spPr>
        <p:txBody>
          <a:bodyPr/>
          <a:lstStyle>
            <a:lvl1pPr>
              <a:defRPr/>
            </a:lvl1pPr>
          </a:lstStyle>
          <a:p>
            <a:pPr>
              <a:defRPr/>
            </a:pPr>
            <a:fld id="{050731CB-3ADF-4040-8C2E-7EE3B81F4E74}" type="slidenum">
              <a:rPr lang="ru-RU" altLang="ru-RU"/>
              <a:pPr>
                <a:defRPr/>
              </a:pPr>
              <a:t>‹#›</a:t>
            </a:fld>
            <a:endParaRPr lang="ru-RU" altLang="ru-RU"/>
          </a:p>
        </p:txBody>
      </p:sp>
    </p:spTree>
    <p:extLst>
      <p:ext uri="{BB962C8B-B14F-4D97-AF65-F5344CB8AC3E}">
        <p14:creationId xmlns:p14="http://schemas.microsoft.com/office/powerpoint/2010/main" val="281984950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39000" y="228600"/>
            <a:ext cx="16002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438400" y="228600"/>
            <a:ext cx="46482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9"/>
          <p:cNvSpPr>
            <a:spLocks noGrp="1" noChangeArrowheads="1"/>
          </p:cNvSpPr>
          <p:nvPr>
            <p:ph type="sldNum" sz="quarter" idx="12"/>
          </p:nvPr>
        </p:nvSpPr>
        <p:spPr>
          <a:ln/>
        </p:spPr>
        <p:txBody>
          <a:bodyPr/>
          <a:lstStyle>
            <a:lvl1pPr>
              <a:defRPr/>
            </a:lvl1pPr>
          </a:lstStyle>
          <a:p>
            <a:pPr>
              <a:defRPr/>
            </a:pPr>
            <a:fld id="{E5B1307A-B9B8-49D5-AD33-E4BC1B9A7104}" type="slidenum">
              <a:rPr lang="ru-RU" altLang="ru-RU"/>
              <a:pPr>
                <a:defRPr/>
              </a:pPr>
              <a:t>‹#›</a:t>
            </a:fld>
            <a:endParaRPr lang="ru-RU" altLang="ru-RU"/>
          </a:p>
        </p:txBody>
      </p:sp>
    </p:spTree>
    <p:extLst>
      <p:ext uri="{BB962C8B-B14F-4D97-AF65-F5344CB8AC3E}">
        <p14:creationId xmlns:p14="http://schemas.microsoft.com/office/powerpoint/2010/main" val="99607770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4746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ru-RU" altLang="ru-RU" noProof="0" smtClean="0"/>
              <a:t>Образец заголовка</a:t>
            </a:r>
          </a:p>
        </p:txBody>
      </p:sp>
      <p:sp>
        <p:nvSpPr>
          <p:cNvPr id="1474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ru-RU" alt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ru-RU" alt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E5C3DB6B-F94B-4CA7-99C8-F473B1E3AB5C}" type="slidenum">
              <a:rPr lang="ru-RU" altLang="ru-RU"/>
              <a:pPr>
                <a:defRPr/>
              </a:pPr>
              <a:t>‹#›</a:t>
            </a:fld>
            <a:endParaRPr lang="ru-RU" altLang="ru-RU"/>
          </a:p>
        </p:txBody>
      </p:sp>
    </p:spTree>
    <p:extLst>
      <p:ext uri="{BB962C8B-B14F-4D97-AF65-F5344CB8AC3E}">
        <p14:creationId xmlns:p14="http://schemas.microsoft.com/office/powerpoint/2010/main" val="40077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64B7F7A0-8AEF-407B-A14E-F23B4C400EEE}" type="slidenum">
              <a:rPr lang="ru-RU" altLang="ru-RU"/>
              <a:pPr>
                <a:defRPr/>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00847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E8AD376F-4EAF-4753-81F1-71D01D3C3255}" type="slidenum">
              <a:rPr lang="ru-RU" altLang="ru-RU"/>
              <a:pPr>
                <a:defRPr/>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219930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0873FB0E-863B-43FF-BC8A-64F4C523CCB7}" type="slidenum">
              <a:rPr lang="ru-RU" altLang="ru-RU"/>
              <a:pPr>
                <a:defRPr/>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666574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3"/>
          <p:cNvSpPr>
            <a:spLocks noGrp="1" noChangeArrowheads="1"/>
          </p:cNvSpPr>
          <p:nvPr>
            <p:ph type="sldNum" sz="quarter" idx="11"/>
          </p:nvPr>
        </p:nvSpPr>
        <p:spPr>
          <a:ln/>
        </p:spPr>
        <p:txBody>
          <a:bodyPr/>
          <a:lstStyle>
            <a:lvl1pPr>
              <a:defRPr/>
            </a:lvl1pPr>
          </a:lstStyle>
          <a:p>
            <a:pPr>
              <a:defRPr/>
            </a:pPr>
            <a:fld id="{E2615193-DC3E-40A1-A7CC-1C40D80B6DB5}" type="slidenum">
              <a:rPr lang="ru-RU" altLang="ru-RU"/>
              <a:pPr>
                <a:defRPr/>
              </a:pPr>
              <a:t>‹#›</a:t>
            </a:fld>
            <a:endParaRPr lang="ru-RU" alt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54082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398C800D-7BCF-4667-9A32-65458D8D852D}" type="slidenum">
              <a:rPr lang="ru-RU" altLang="ru-RU"/>
              <a:pPr>
                <a:defRPr/>
              </a:pPr>
              <a:t>‹#›</a:t>
            </a:fld>
            <a:endParaRPr lang="ru-RU" alt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343312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3"/>
          <p:cNvSpPr>
            <a:spLocks noGrp="1" noChangeArrowheads="1"/>
          </p:cNvSpPr>
          <p:nvPr>
            <p:ph type="sldNum" sz="quarter" idx="11"/>
          </p:nvPr>
        </p:nvSpPr>
        <p:spPr>
          <a:ln/>
        </p:spPr>
        <p:txBody>
          <a:bodyPr/>
          <a:lstStyle>
            <a:lvl1pPr>
              <a:defRPr/>
            </a:lvl1pPr>
          </a:lstStyle>
          <a:p>
            <a:pPr>
              <a:defRPr/>
            </a:pPr>
            <a:fld id="{F6490ABF-DBC6-48A8-9025-DD4CECCFA177}" type="slidenum">
              <a:rPr lang="ru-RU" altLang="ru-RU"/>
              <a:pPr>
                <a:defRPr/>
              </a:pPr>
              <a:t>‹#›</a:t>
            </a:fld>
            <a:endParaRPr lang="ru-RU" alt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4253330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7EB16CF8-25D6-4C49-80C5-E4087E73208E}" type="slidenum">
              <a:rPr lang="ru-RU" altLang="ru-RU"/>
              <a:pPr>
                <a:defRPr/>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406929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9"/>
          <p:cNvSpPr>
            <a:spLocks noGrp="1" noChangeArrowheads="1"/>
          </p:cNvSpPr>
          <p:nvPr>
            <p:ph type="sldNum" sz="quarter" idx="12"/>
          </p:nvPr>
        </p:nvSpPr>
        <p:spPr>
          <a:ln/>
        </p:spPr>
        <p:txBody>
          <a:bodyPr/>
          <a:lstStyle>
            <a:lvl1pPr>
              <a:defRPr/>
            </a:lvl1pPr>
          </a:lstStyle>
          <a:p>
            <a:pPr>
              <a:defRPr/>
            </a:pPr>
            <a:fld id="{725E6812-8D6F-4D45-8356-1FE4AB3BCBB1}" type="slidenum">
              <a:rPr lang="ru-RU" altLang="ru-RU"/>
              <a:pPr>
                <a:defRPr/>
              </a:pPr>
              <a:t>‹#›</a:t>
            </a:fld>
            <a:endParaRPr lang="ru-RU" altLang="ru-RU"/>
          </a:p>
        </p:txBody>
      </p:sp>
    </p:spTree>
    <p:extLst>
      <p:ext uri="{BB962C8B-B14F-4D97-AF65-F5344CB8AC3E}">
        <p14:creationId xmlns:p14="http://schemas.microsoft.com/office/powerpoint/2010/main" val="344472137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26B6164A-42D1-4C5F-BC15-9ABDFC0C9D67}" type="slidenum">
              <a:rPr lang="ru-RU" altLang="ru-RU"/>
              <a:pPr>
                <a:defRPr/>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26360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030AE926-D2E0-414A-8132-2FC76B55E4F6}" type="slidenum">
              <a:rPr lang="ru-RU" altLang="ru-RU"/>
              <a:pPr>
                <a:defRPr/>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768525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E3F0BCF7-945C-4A73-9E75-9CA8AC781D50}" type="slidenum">
              <a:rPr lang="ru-RU" altLang="ru-RU"/>
              <a:pPr>
                <a:defRPr/>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926405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7C798E87-CE52-4368-97D5-D95707E6E288}" type="slidenum">
              <a:rPr lang="ru-RU" altLang="ru-RU"/>
              <a:pPr>
                <a:defRPr/>
              </a:pPr>
              <a:t>‹#›</a:t>
            </a:fld>
            <a:endParaRPr lang="ru-RU" altLang="ru-RU"/>
          </a:p>
        </p:txBody>
      </p:sp>
    </p:spTree>
    <p:extLst>
      <p:ext uri="{BB962C8B-B14F-4D97-AF65-F5344CB8AC3E}">
        <p14:creationId xmlns:p14="http://schemas.microsoft.com/office/powerpoint/2010/main" val="937250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67101A89-816A-4456-B78B-DA87D108E3DB}" type="slidenum">
              <a:rPr lang="ru-RU" altLang="ru-RU"/>
              <a:pPr>
                <a:defRPr/>
              </a:pPr>
              <a:t>‹#›</a:t>
            </a:fld>
            <a:endParaRPr lang="ru-RU" altLang="ru-RU"/>
          </a:p>
        </p:txBody>
      </p:sp>
    </p:spTree>
    <p:extLst>
      <p:ext uri="{BB962C8B-B14F-4D97-AF65-F5344CB8AC3E}">
        <p14:creationId xmlns:p14="http://schemas.microsoft.com/office/powerpoint/2010/main" val="1016596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1173C9C6-F9B0-4427-AA31-7FEB4BE72A39}" type="slidenum">
              <a:rPr lang="ru-RU" altLang="ru-RU"/>
              <a:pPr>
                <a:defRPr/>
              </a:pPr>
              <a:t>‹#›</a:t>
            </a:fld>
            <a:endParaRPr lang="ru-RU" altLang="ru-RU"/>
          </a:p>
        </p:txBody>
      </p:sp>
    </p:spTree>
    <p:extLst>
      <p:ext uri="{BB962C8B-B14F-4D97-AF65-F5344CB8AC3E}">
        <p14:creationId xmlns:p14="http://schemas.microsoft.com/office/powerpoint/2010/main" val="201574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7A7551F8-9182-4512-854A-2313384BA7B4}" type="slidenum">
              <a:rPr lang="ru-RU" altLang="ru-RU"/>
              <a:pPr>
                <a:defRPr/>
              </a:pPr>
              <a:t>‹#›</a:t>
            </a:fld>
            <a:endParaRPr lang="ru-RU" altLang="ru-RU"/>
          </a:p>
        </p:txBody>
      </p:sp>
    </p:spTree>
    <p:extLst>
      <p:ext uri="{BB962C8B-B14F-4D97-AF65-F5344CB8AC3E}">
        <p14:creationId xmlns:p14="http://schemas.microsoft.com/office/powerpoint/2010/main" val="873593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103AFD51-B2A1-469E-B89F-F55D56FE1E0B}" type="slidenum">
              <a:rPr lang="ru-RU" altLang="ru-RU"/>
              <a:pPr>
                <a:defRPr/>
              </a:pPr>
              <a:t>‹#›</a:t>
            </a:fld>
            <a:endParaRPr lang="ru-RU" altLang="ru-RU"/>
          </a:p>
        </p:txBody>
      </p:sp>
    </p:spTree>
    <p:extLst>
      <p:ext uri="{BB962C8B-B14F-4D97-AF65-F5344CB8AC3E}">
        <p14:creationId xmlns:p14="http://schemas.microsoft.com/office/powerpoint/2010/main" val="880862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F23E4035-F3BF-4C43-92BC-C19D937F07E0}" type="slidenum">
              <a:rPr lang="ru-RU" altLang="ru-RU"/>
              <a:pPr>
                <a:defRPr/>
              </a:pPr>
              <a:t>‹#›</a:t>
            </a:fld>
            <a:endParaRPr lang="ru-RU" altLang="ru-RU"/>
          </a:p>
        </p:txBody>
      </p:sp>
    </p:spTree>
    <p:extLst>
      <p:ext uri="{BB962C8B-B14F-4D97-AF65-F5344CB8AC3E}">
        <p14:creationId xmlns:p14="http://schemas.microsoft.com/office/powerpoint/2010/main" val="366291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8BF2068C-8A75-4E56-8790-E68DBB1FB1AA}" type="slidenum">
              <a:rPr lang="ru-RU" altLang="ru-RU"/>
              <a:pPr>
                <a:defRPr/>
              </a:pPr>
              <a:t>‹#›</a:t>
            </a:fld>
            <a:endParaRPr lang="ru-RU" altLang="ru-RU"/>
          </a:p>
        </p:txBody>
      </p:sp>
    </p:spTree>
    <p:extLst>
      <p:ext uri="{BB962C8B-B14F-4D97-AF65-F5344CB8AC3E}">
        <p14:creationId xmlns:p14="http://schemas.microsoft.com/office/powerpoint/2010/main" val="422276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9"/>
          <p:cNvSpPr>
            <a:spLocks noGrp="1" noChangeArrowheads="1"/>
          </p:cNvSpPr>
          <p:nvPr>
            <p:ph type="sldNum" sz="quarter" idx="12"/>
          </p:nvPr>
        </p:nvSpPr>
        <p:spPr>
          <a:ln/>
        </p:spPr>
        <p:txBody>
          <a:bodyPr/>
          <a:lstStyle>
            <a:lvl1pPr>
              <a:defRPr/>
            </a:lvl1pPr>
          </a:lstStyle>
          <a:p>
            <a:pPr>
              <a:defRPr/>
            </a:pPr>
            <a:fld id="{E1FB7361-2B31-490C-A870-83CFD71D10F7}" type="slidenum">
              <a:rPr lang="ru-RU" altLang="ru-RU"/>
              <a:pPr>
                <a:defRPr/>
              </a:pPr>
              <a:t>‹#›</a:t>
            </a:fld>
            <a:endParaRPr lang="ru-RU" altLang="ru-RU"/>
          </a:p>
        </p:txBody>
      </p:sp>
    </p:spTree>
    <p:extLst>
      <p:ext uri="{BB962C8B-B14F-4D97-AF65-F5344CB8AC3E}">
        <p14:creationId xmlns:p14="http://schemas.microsoft.com/office/powerpoint/2010/main" val="3215906789"/>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EC5E81A2-C6F9-4B81-AE33-D5394BE2D6A9}" type="slidenum">
              <a:rPr lang="ru-RU" altLang="ru-RU"/>
              <a:pPr>
                <a:defRPr/>
              </a:pPr>
              <a:t>‹#›</a:t>
            </a:fld>
            <a:endParaRPr lang="ru-RU" altLang="ru-RU"/>
          </a:p>
        </p:txBody>
      </p:sp>
    </p:spTree>
    <p:extLst>
      <p:ext uri="{BB962C8B-B14F-4D97-AF65-F5344CB8AC3E}">
        <p14:creationId xmlns:p14="http://schemas.microsoft.com/office/powerpoint/2010/main" val="3494014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9D5FCE7-F726-4E6C-B937-9FF61AFEF715}" type="slidenum">
              <a:rPr lang="ru-RU" altLang="ru-RU"/>
              <a:pPr>
                <a:defRPr/>
              </a:pPr>
              <a:t>‹#›</a:t>
            </a:fld>
            <a:endParaRPr lang="ru-RU" altLang="ru-RU"/>
          </a:p>
        </p:txBody>
      </p:sp>
    </p:spTree>
    <p:extLst>
      <p:ext uri="{BB962C8B-B14F-4D97-AF65-F5344CB8AC3E}">
        <p14:creationId xmlns:p14="http://schemas.microsoft.com/office/powerpoint/2010/main" val="2946339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DAB1A65-A860-4AEE-92CB-85F30564ED9E}" type="slidenum">
              <a:rPr lang="ru-RU" altLang="ru-RU"/>
              <a:pPr>
                <a:defRPr/>
              </a:pPr>
              <a:t>‹#›</a:t>
            </a:fld>
            <a:endParaRPr lang="ru-RU" altLang="ru-RU"/>
          </a:p>
        </p:txBody>
      </p:sp>
    </p:spTree>
    <p:extLst>
      <p:ext uri="{BB962C8B-B14F-4D97-AF65-F5344CB8AC3E}">
        <p14:creationId xmlns:p14="http://schemas.microsoft.com/office/powerpoint/2010/main" val="1857381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A1BF3DB3-A660-4DBA-994B-9CC0FCE4E928}" type="slidenum">
              <a:rPr lang="ru-RU" altLang="ru-RU"/>
              <a:pPr>
                <a:defRPr/>
              </a:pPr>
              <a:t>‹#›</a:t>
            </a:fld>
            <a:endParaRPr lang="ru-RU" altLang="ru-RU"/>
          </a:p>
        </p:txBody>
      </p:sp>
    </p:spTree>
    <p:extLst>
      <p:ext uri="{BB962C8B-B14F-4D97-AF65-F5344CB8AC3E}">
        <p14:creationId xmlns:p14="http://schemas.microsoft.com/office/powerpoint/2010/main" val="4230232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2DEDB8C0-CF9B-416B-A0FB-FAF01216CED0}" type="slidenum">
              <a:rPr lang="ru-RU" altLang="ru-RU"/>
              <a:pPr>
                <a:defRPr/>
              </a:pPr>
              <a:t>‹#›</a:t>
            </a:fld>
            <a:endParaRPr lang="ru-RU" altLang="ru-RU"/>
          </a:p>
        </p:txBody>
      </p:sp>
    </p:spTree>
    <p:extLst>
      <p:ext uri="{BB962C8B-B14F-4D97-AF65-F5344CB8AC3E}">
        <p14:creationId xmlns:p14="http://schemas.microsoft.com/office/powerpoint/2010/main" val="1720134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C0D04268-91B8-4957-9421-20AFFBC6981E}" type="slidenum">
              <a:rPr lang="ru-RU" altLang="ru-RU"/>
              <a:pPr>
                <a:defRPr/>
              </a:pPr>
              <a:t>‹#›</a:t>
            </a:fld>
            <a:endParaRPr lang="ru-RU" altLang="ru-RU"/>
          </a:p>
        </p:txBody>
      </p:sp>
    </p:spTree>
    <p:extLst>
      <p:ext uri="{BB962C8B-B14F-4D97-AF65-F5344CB8AC3E}">
        <p14:creationId xmlns:p14="http://schemas.microsoft.com/office/powerpoint/2010/main" val="1020563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grpSp>
      <p:sp>
        <p:nvSpPr>
          <p:cNvPr id="231463"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231464"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ru-RU" altLang="ru-RU" noProof="0" smtClean="0"/>
              <a:t>Образец заголовка</a:t>
            </a:r>
          </a:p>
        </p:txBody>
      </p:sp>
      <p:sp>
        <p:nvSpPr>
          <p:cNvPr id="39" name="Rectangle 37"/>
          <p:cNvSpPr>
            <a:spLocks noGrp="1" noChangeArrowheads="1"/>
          </p:cNvSpPr>
          <p:nvPr>
            <p:ph type="dt" sz="half" idx="10"/>
          </p:nvPr>
        </p:nvSpPr>
        <p:spPr/>
        <p:txBody>
          <a:bodyPr/>
          <a:lstStyle>
            <a:lvl1pPr>
              <a:defRPr smtClean="0"/>
            </a:lvl1pPr>
          </a:lstStyle>
          <a:p>
            <a:pPr>
              <a:defRPr/>
            </a:pPr>
            <a:endParaRPr lang="ru-RU" altLang="ru-RU"/>
          </a:p>
        </p:txBody>
      </p:sp>
      <p:sp>
        <p:nvSpPr>
          <p:cNvPr id="40" name="Rectangle 38"/>
          <p:cNvSpPr>
            <a:spLocks noGrp="1" noChangeArrowheads="1"/>
          </p:cNvSpPr>
          <p:nvPr>
            <p:ph type="ftr" sz="quarter" idx="11"/>
          </p:nvPr>
        </p:nvSpPr>
        <p:spPr/>
        <p:txBody>
          <a:bodyPr/>
          <a:lstStyle>
            <a:lvl1pPr>
              <a:defRPr smtClean="0"/>
            </a:lvl1pPr>
          </a:lstStyle>
          <a:p>
            <a:pPr>
              <a:defRPr/>
            </a:pPr>
            <a:endParaRPr lang="ru-RU" altLang="ru-RU"/>
          </a:p>
        </p:txBody>
      </p:sp>
      <p:sp>
        <p:nvSpPr>
          <p:cNvPr id="41" name="Rectangle 41"/>
          <p:cNvSpPr>
            <a:spLocks noGrp="1" noChangeArrowheads="1"/>
          </p:cNvSpPr>
          <p:nvPr>
            <p:ph type="sldNum" sz="quarter" idx="12"/>
          </p:nvPr>
        </p:nvSpPr>
        <p:spPr/>
        <p:txBody>
          <a:bodyPr/>
          <a:lstStyle>
            <a:lvl1pPr>
              <a:defRPr smtClean="0"/>
            </a:lvl1pPr>
          </a:lstStyle>
          <a:p>
            <a:pPr>
              <a:defRPr/>
            </a:pPr>
            <a:fld id="{75DB8293-FCDF-4113-A89A-80AB06F6943E}" type="slidenum">
              <a:rPr lang="ru-RU" altLang="ru-RU"/>
              <a:pPr>
                <a:defRPr/>
              </a:pPr>
              <a:t>‹#›</a:t>
            </a:fld>
            <a:endParaRPr lang="ru-RU" altLang="ru-RU"/>
          </a:p>
        </p:txBody>
      </p:sp>
    </p:spTree>
    <p:extLst>
      <p:ext uri="{BB962C8B-B14F-4D97-AF65-F5344CB8AC3E}">
        <p14:creationId xmlns:p14="http://schemas.microsoft.com/office/powerpoint/2010/main" val="926262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41"/>
          <p:cNvSpPr>
            <a:spLocks noGrp="1" noChangeArrowheads="1"/>
          </p:cNvSpPr>
          <p:nvPr>
            <p:ph type="sldNum" sz="quarter" idx="12"/>
          </p:nvPr>
        </p:nvSpPr>
        <p:spPr>
          <a:ln/>
        </p:spPr>
        <p:txBody>
          <a:bodyPr/>
          <a:lstStyle>
            <a:lvl1pPr>
              <a:defRPr/>
            </a:lvl1pPr>
          </a:lstStyle>
          <a:p>
            <a:pPr>
              <a:defRPr/>
            </a:pPr>
            <a:fld id="{68A9386B-15D1-4F7D-9D05-A54EFDF343C1}" type="slidenum">
              <a:rPr lang="ru-RU" altLang="ru-RU"/>
              <a:pPr>
                <a:defRPr/>
              </a:pPr>
              <a:t>‹#›</a:t>
            </a:fld>
            <a:endParaRPr lang="ru-RU" altLang="ru-RU"/>
          </a:p>
        </p:txBody>
      </p:sp>
    </p:spTree>
    <p:extLst>
      <p:ext uri="{BB962C8B-B14F-4D97-AF65-F5344CB8AC3E}">
        <p14:creationId xmlns:p14="http://schemas.microsoft.com/office/powerpoint/2010/main" val="1647348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41"/>
          <p:cNvSpPr>
            <a:spLocks noGrp="1" noChangeArrowheads="1"/>
          </p:cNvSpPr>
          <p:nvPr>
            <p:ph type="sldNum" sz="quarter" idx="12"/>
          </p:nvPr>
        </p:nvSpPr>
        <p:spPr>
          <a:ln/>
        </p:spPr>
        <p:txBody>
          <a:bodyPr/>
          <a:lstStyle>
            <a:lvl1pPr>
              <a:defRPr/>
            </a:lvl1pPr>
          </a:lstStyle>
          <a:p>
            <a:pPr>
              <a:defRPr/>
            </a:pPr>
            <a:fld id="{0B1A695C-54A9-4626-A6E4-48F06ED3A7B3}" type="slidenum">
              <a:rPr lang="ru-RU" altLang="ru-RU"/>
              <a:pPr>
                <a:defRPr/>
              </a:pPr>
              <a:t>‹#›</a:t>
            </a:fld>
            <a:endParaRPr lang="ru-RU" altLang="ru-RU"/>
          </a:p>
        </p:txBody>
      </p:sp>
    </p:spTree>
    <p:extLst>
      <p:ext uri="{BB962C8B-B14F-4D97-AF65-F5344CB8AC3E}">
        <p14:creationId xmlns:p14="http://schemas.microsoft.com/office/powerpoint/2010/main" val="1775665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41"/>
          <p:cNvSpPr>
            <a:spLocks noGrp="1" noChangeArrowheads="1"/>
          </p:cNvSpPr>
          <p:nvPr>
            <p:ph type="sldNum" sz="quarter" idx="12"/>
          </p:nvPr>
        </p:nvSpPr>
        <p:spPr>
          <a:ln/>
        </p:spPr>
        <p:txBody>
          <a:bodyPr/>
          <a:lstStyle>
            <a:lvl1pPr>
              <a:defRPr/>
            </a:lvl1pPr>
          </a:lstStyle>
          <a:p>
            <a:pPr>
              <a:defRPr/>
            </a:pPr>
            <a:fld id="{DBD59165-D2CD-44D9-95DD-A3D61B24CEBC}" type="slidenum">
              <a:rPr lang="ru-RU" altLang="ru-RU"/>
              <a:pPr>
                <a:defRPr/>
              </a:pPr>
              <a:t>‹#›</a:t>
            </a:fld>
            <a:endParaRPr lang="ru-RU" altLang="ru-RU"/>
          </a:p>
        </p:txBody>
      </p:sp>
    </p:spTree>
    <p:extLst>
      <p:ext uri="{BB962C8B-B14F-4D97-AF65-F5344CB8AC3E}">
        <p14:creationId xmlns:p14="http://schemas.microsoft.com/office/powerpoint/2010/main" val="401876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438400" y="1600200"/>
            <a:ext cx="31242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715000" y="1600200"/>
            <a:ext cx="31242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9"/>
          <p:cNvSpPr>
            <a:spLocks noGrp="1" noChangeArrowheads="1"/>
          </p:cNvSpPr>
          <p:nvPr>
            <p:ph type="sldNum" sz="quarter" idx="12"/>
          </p:nvPr>
        </p:nvSpPr>
        <p:spPr>
          <a:ln/>
        </p:spPr>
        <p:txBody>
          <a:bodyPr/>
          <a:lstStyle>
            <a:lvl1pPr>
              <a:defRPr/>
            </a:lvl1pPr>
          </a:lstStyle>
          <a:p>
            <a:pPr>
              <a:defRPr/>
            </a:pPr>
            <a:fld id="{11BACC35-E843-4A3B-9B96-4E3CB5F01781}" type="slidenum">
              <a:rPr lang="ru-RU" altLang="ru-RU"/>
              <a:pPr>
                <a:defRPr/>
              </a:pPr>
              <a:t>‹#›</a:t>
            </a:fld>
            <a:endParaRPr lang="ru-RU" altLang="ru-RU"/>
          </a:p>
        </p:txBody>
      </p:sp>
    </p:spTree>
    <p:extLst>
      <p:ext uri="{BB962C8B-B14F-4D97-AF65-F5344CB8AC3E}">
        <p14:creationId xmlns:p14="http://schemas.microsoft.com/office/powerpoint/2010/main" val="2179268059"/>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41"/>
          <p:cNvSpPr>
            <a:spLocks noGrp="1" noChangeArrowheads="1"/>
          </p:cNvSpPr>
          <p:nvPr>
            <p:ph type="sldNum" sz="quarter" idx="12"/>
          </p:nvPr>
        </p:nvSpPr>
        <p:spPr>
          <a:ln/>
        </p:spPr>
        <p:txBody>
          <a:bodyPr/>
          <a:lstStyle>
            <a:lvl1pPr>
              <a:defRPr/>
            </a:lvl1pPr>
          </a:lstStyle>
          <a:p>
            <a:pPr>
              <a:defRPr/>
            </a:pPr>
            <a:fld id="{71AEDB67-40C2-4159-AFC2-D278F8412593}" type="slidenum">
              <a:rPr lang="ru-RU" altLang="ru-RU"/>
              <a:pPr>
                <a:defRPr/>
              </a:pPr>
              <a:t>‹#›</a:t>
            </a:fld>
            <a:endParaRPr lang="ru-RU" altLang="ru-RU"/>
          </a:p>
        </p:txBody>
      </p:sp>
    </p:spTree>
    <p:extLst>
      <p:ext uri="{BB962C8B-B14F-4D97-AF65-F5344CB8AC3E}">
        <p14:creationId xmlns:p14="http://schemas.microsoft.com/office/powerpoint/2010/main" val="861319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41"/>
          <p:cNvSpPr>
            <a:spLocks noGrp="1" noChangeArrowheads="1"/>
          </p:cNvSpPr>
          <p:nvPr>
            <p:ph type="sldNum" sz="quarter" idx="12"/>
          </p:nvPr>
        </p:nvSpPr>
        <p:spPr>
          <a:ln/>
        </p:spPr>
        <p:txBody>
          <a:bodyPr/>
          <a:lstStyle>
            <a:lvl1pPr>
              <a:defRPr/>
            </a:lvl1pPr>
          </a:lstStyle>
          <a:p>
            <a:pPr>
              <a:defRPr/>
            </a:pPr>
            <a:fld id="{877E0427-FD2D-48DF-B156-D24962DBC153}" type="slidenum">
              <a:rPr lang="ru-RU" altLang="ru-RU"/>
              <a:pPr>
                <a:defRPr/>
              </a:pPr>
              <a:t>‹#›</a:t>
            </a:fld>
            <a:endParaRPr lang="ru-RU" altLang="ru-RU"/>
          </a:p>
        </p:txBody>
      </p:sp>
    </p:spTree>
    <p:extLst>
      <p:ext uri="{BB962C8B-B14F-4D97-AF65-F5344CB8AC3E}">
        <p14:creationId xmlns:p14="http://schemas.microsoft.com/office/powerpoint/2010/main" val="2569163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41"/>
          <p:cNvSpPr>
            <a:spLocks noGrp="1" noChangeArrowheads="1"/>
          </p:cNvSpPr>
          <p:nvPr>
            <p:ph type="sldNum" sz="quarter" idx="12"/>
          </p:nvPr>
        </p:nvSpPr>
        <p:spPr>
          <a:ln/>
        </p:spPr>
        <p:txBody>
          <a:bodyPr/>
          <a:lstStyle>
            <a:lvl1pPr>
              <a:defRPr/>
            </a:lvl1pPr>
          </a:lstStyle>
          <a:p>
            <a:pPr>
              <a:defRPr/>
            </a:pPr>
            <a:fld id="{9662A782-6FE3-48ED-BC3A-A93F761F669E}" type="slidenum">
              <a:rPr lang="ru-RU" altLang="ru-RU"/>
              <a:pPr>
                <a:defRPr/>
              </a:pPr>
              <a:t>‹#›</a:t>
            </a:fld>
            <a:endParaRPr lang="ru-RU" altLang="ru-RU"/>
          </a:p>
        </p:txBody>
      </p:sp>
    </p:spTree>
    <p:extLst>
      <p:ext uri="{BB962C8B-B14F-4D97-AF65-F5344CB8AC3E}">
        <p14:creationId xmlns:p14="http://schemas.microsoft.com/office/powerpoint/2010/main" val="1698251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41"/>
          <p:cNvSpPr>
            <a:spLocks noGrp="1" noChangeArrowheads="1"/>
          </p:cNvSpPr>
          <p:nvPr>
            <p:ph type="sldNum" sz="quarter" idx="12"/>
          </p:nvPr>
        </p:nvSpPr>
        <p:spPr>
          <a:ln/>
        </p:spPr>
        <p:txBody>
          <a:bodyPr/>
          <a:lstStyle>
            <a:lvl1pPr>
              <a:defRPr/>
            </a:lvl1pPr>
          </a:lstStyle>
          <a:p>
            <a:pPr>
              <a:defRPr/>
            </a:pPr>
            <a:fld id="{81A1FC95-913E-4762-9673-9B7944F3545D}" type="slidenum">
              <a:rPr lang="ru-RU" altLang="ru-RU"/>
              <a:pPr>
                <a:defRPr/>
              </a:pPr>
              <a:t>‹#›</a:t>
            </a:fld>
            <a:endParaRPr lang="ru-RU" altLang="ru-RU"/>
          </a:p>
        </p:txBody>
      </p:sp>
    </p:spTree>
    <p:extLst>
      <p:ext uri="{BB962C8B-B14F-4D97-AF65-F5344CB8AC3E}">
        <p14:creationId xmlns:p14="http://schemas.microsoft.com/office/powerpoint/2010/main" val="3021639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41"/>
          <p:cNvSpPr>
            <a:spLocks noGrp="1" noChangeArrowheads="1"/>
          </p:cNvSpPr>
          <p:nvPr>
            <p:ph type="sldNum" sz="quarter" idx="12"/>
          </p:nvPr>
        </p:nvSpPr>
        <p:spPr>
          <a:ln/>
        </p:spPr>
        <p:txBody>
          <a:bodyPr/>
          <a:lstStyle>
            <a:lvl1pPr>
              <a:defRPr/>
            </a:lvl1pPr>
          </a:lstStyle>
          <a:p>
            <a:pPr>
              <a:defRPr/>
            </a:pPr>
            <a:fld id="{F6D6D60D-2BAB-41C7-AA5E-C5BBC230BFBC}" type="slidenum">
              <a:rPr lang="ru-RU" altLang="ru-RU"/>
              <a:pPr>
                <a:defRPr/>
              </a:pPr>
              <a:t>‹#›</a:t>
            </a:fld>
            <a:endParaRPr lang="ru-RU" altLang="ru-RU"/>
          </a:p>
        </p:txBody>
      </p:sp>
    </p:spTree>
    <p:extLst>
      <p:ext uri="{BB962C8B-B14F-4D97-AF65-F5344CB8AC3E}">
        <p14:creationId xmlns:p14="http://schemas.microsoft.com/office/powerpoint/2010/main" val="4174574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41"/>
          <p:cNvSpPr>
            <a:spLocks noGrp="1" noChangeArrowheads="1"/>
          </p:cNvSpPr>
          <p:nvPr>
            <p:ph type="sldNum" sz="quarter" idx="12"/>
          </p:nvPr>
        </p:nvSpPr>
        <p:spPr>
          <a:ln/>
        </p:spPr>
        <p:txBody>
          <a:bodyPr/>
          <a:lstStyle>
            <a:lvl1pPr>
              <a:defRPr/>
            </a:lvl1pPr>
          </a:lstStyle>
          <a:p>
            <a:pPr>
              <a:defRPr/>
            </a:pPr>
            <a:fld id="{2DAB6C9D-79AC-4EC7-8E88-B93F5B7B2AC7}" type="slidenum">
              <a:rPr lang="ru-RU" altLang="ru-RU"/>
              <a:pPr>
                <a:defRPr/>
              </a:pPr>
              <a:t>‹#›</a:t>
            </a:fld>
            <a:endParaRPr lang="ru-RU" altLang="ru-RU"/>
          </a:p>
        </p:txBody>
      </p:sp>
    </p:spTree>
    <p:extLst>
      <p:ext uri="{BB962C8B-B14F-4D97-AF65-F5344CB8AC3E}">
        <p14:creationId xmlns:p14="http://schemas.microsoft.com/office/powerpoint/2010/main" val="3551362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41"/>
          <p:cNvSpPr>
            <a:spLocks noGrp="1" noChangeArrowheads="1"/>
          </p:cNvSpPr>
          <p:nvPr>
            <p:ph type="sldNum" sz="quarter" idx="12"/>
          </p:nvPr>
        </p:nvSpPr>
        <p:spPr>
          <a:ln/>
        </p:spPr>
        <p:txBody>
          <a:bodyPr/>
          <a:lstStyle>
            <a:lvl1pPr>
              <a:defRPr/>
            </a:lvl1pPr>
          </a:lstStyle>
          <a:p>
            <a:pPr>
              <a:defRPr/>
            </a:pPr>
            <a:fld id="{DADFD141-AA11-4DF9-BEC1-09F3308E72B4}" type="slidenum">
              <a:rPr lang="ru-RU" altLang="ru-RU"/>
              <a:pPr>
                <a:defRPr/>
              </a:pPr>
              <a:t>‹#›</a:t>
            </a:fld>
            <a:endParaRPr lang="ru-RU" altLang="ru-RU"/>
          </a:p>
        </p:txBody>
      </p:sp>
    </p:spTree>
    <p:extLst>
      <p:ext uri="{BB962C8B-B14F-4D97-AF65-F5344CB8AC3E}">
        <p14:creationId xmlns:p14="http://schemas.microsoft.com/office/powerpoint/2010/main" val="805463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sz="2400">
              <a:latin typeface="Times New Roman" panose="02020603050405020304"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sz="2400">
              <a:latin typeface="Times New Roman" panose="02020603050405020304"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a:p>
        </p:txBody>
      </p:sp>
      <p:sp>
        <p:nvSpPr>
          <p:cNvPr id="23552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ru-RU" altLang="ru-RU" noProof="0" smtClean="0"/>
              <a:t>Образец заголовка</a:t>
            </a:r>
          </a:p>
        </p:txBody>
      </p:sp>
      <p:sp>
        <p:nvSpPr>
          <p:cNvPr id="23552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anose="05000000000000000000" pitchFamily="2" charset="2"/>
              <a:buNone/>
              <a:defRPr sz="3300"/>
            </a:lvl1pPr>
          </a:lstStyle>
          <a:p>
            <a:pPr lvl="0"/>
            <a:r>
              <a:rPr lang="ru-RU" altLang="ru-RU" noProof="0" smtClean="0"/>
              <a:t>Образец подзаголовка</a:t>
            </a:r>
          </a:p>
        </p:txBody>
      </p:sp>
      <p:sp>
        <p:nvSpPr>
          <p:cNvPr id="7" name="Rectangle 7"/>
          <p:cNvSpPr>
            <a:spLocks noGrp="1" noChangeArrowheads="1"/>
          </p:cNvSpPr>
          <p:nvPr>
            <p:ph type="dt" sz="half" idx="10"/>
          </p:nvPr>
        </p:nvSpPr>
        <p:spPr/>
        <p:txBody>
          <a:bodyPr/>
          <a:lstStyle>
            <a:lvl1pPr>
              <a:defRPr smtClean="0"/>
            </a:lvl1pPr>
          </a:lstStyle>
          <a:p>
            <a:pPr>
              <a:defRPr/>
            </a:pPr>
            <a:endParaRPr lang="ru-RU" altLang="ru-RU"/>
          </a:p>
        </p:txBody>
      </p:sp>
      <p:sp>
        <p:nvSpPr>
          <p:cNvPr id="8" name="Rectangle 8"/>
          <p:cNvSpPr>
            <a:spLocks noGrp="1" noChangeArrowheads="1"/>
          </p:cNvSpPr>
          <p:nvPr>
            <p:ph type="ftr" sz="quarter" idx="11"/>
          </p:nvPr>
        </p:nvSpPr>
        <p:spPr>
          <a:xfrm>
            <a:off x="3352800" y="6391275"/>
            <a:ext cx="2895600" cy="457200"/>
          </a:xfrm>
        </p:spPr>
        <p:txBody>
          <a:bodyPr/>
          <a:lstStyle>
            <a:lvl1pPr>
              <a:defRPr smtClean="0"/>
            </a:lvl1pPr>
          </a:lstStyle>
          <a:p>
            <a:pPr>
              <a:defRPr/>
            </a:pPr>
            <a:endParaRPr lang="ru-RU" altLang="ru-RU"/>
          </a:p>
        </p:txBody>
      </p:sp>
      <p:sp>
        <p:nvSpPr>
          <p:cNvPr id="9" name="Rectangle 9"/>
          <p:cNvSpPr>
            <a:spLocks noGrp="1" noChangeArrowheads="1"/>
          </p:cNvSpPr>
          <p:nvPr>
            <p:ph type="sldNum" sz="quarter" idx="12"/>
          </p:nvPr>
        </p:nvSpPr>
        <p:spPr>
          <a:xfrm>
            <a:off x="6858000" y="6391275"/>
            <a:ext cx="1600200" cy="457200"/>
          </a:xfrm>
        </p:spPr>
        <p:txBody>
          <a:bodyPr/>
          <a:lstStyle>
            <a:lvl1pPr>
              <a:defRPr smtClean="0"/>
            </a:lvl1pPr>
          </a:lstStyle>
          <a:p>
            <a:pPr>
              <a:defRPr/>
            </a:pPr>
            <a:fld id="{D59DEB49-7FF6-4F64-9443-A0C8B60697DD}" type="slidenum">
              <a:rPr lang="ru-RU" altLang="ru-RU"/>
              <a:pPr>
                <a:defRPr/>
              </a:pPr>
              <a:t>‹#›</a:t>
            </a:fld>
            <a:endParaRPr lang="ru-RU" altLang="ru-RU"/>
          </a:p>
        </p:txBody>
      </p:sp>
    </p:spTree>
    <p:extLst>
      <p:ext uri="{BB962C8B-B14F-4D97-AF65-F5344CB8AC3E}">
        <p14:creationId xmlns:p14="http://schemas.microsoft.com/office/powerpoint/2010/main" val="2184198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7B6F87B-5AD9-4460-8682-EE9D7DB2031B}" type="slidenum">
              <a:rPr lang="ru-RU" altLang="ru-RU"/>
              <a:pPr>
                <a:defRPr/>
              </a:pPr>
              <a:t>‹#›</a:t>
            </a:fld>
            <a:endParaRPr lang="ru-RU" altLang="ru-RU"/>
          </a:p>
        </p:txBody>
      </p:sp>
    </p:spTree>
    <p:extLst>
      <p:ext uri="{BB962C8B-B14F-4D97-AF65-F5344CB8AC3E}">
        <p14:creationId xmlns:p14="http://schemas.microsoft.com/office/powerpoint/2010/main" val="2267134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CF86F13F-6A38-4BF8-A11E-7665978FFC72}" type="slidenum">
              <a:rPr lang="ru-RU" altLang="ru-RU"/>
              <a:pPr>
                <a:defRPr/>
              </a:pPr>
              <a:t>‹#›</a:t>
            </a:fld>
            <a:endParaRPr lang="ru-RU" altLang="ru-RU"/>
          </a:p>
        </p:txBody>
      </p:sp>
    </p:spTree>
    <p:extLst>
      <p:ext uri="{BB962C8B-B14F-4D97-AF65-F5344CB8AC3E}">
        <p14:creationId xmlns:p14="http://schemas.microsoft.com/office/powerpoint/2010/main" val="331680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9"/>
          <p:cNvSpPr>
            <a:spLocks noGrp="1" noChangeArrowheads="1"/>
          </p:cNvSpPr>
          <p:nvPr>
            <p:ph type="sldNum" sz="quarter" idx="12"/>
          </p:nvPr>
        </p:nvSpPr>
        <p:spPr>
          <a:ln/>
        </p:spPr>
        <p:txBody>
          <a:bodyPr/>
          <a:lstStyle>
            <a:lvl1pPr>
              <a:defRPr/>
            </a:lvl1pPr>
          </a:lstStyle>
          <a:p>
            <a:pPr>
              <a:defRPr/>
            </a:pPr>
            <a:fld id="{C5B4EDBB-F3A7-450E-8CDF-413976EF6559}" type="slidenum">
              <a:rPr lang="ru-RU" altLang="ru-RU"/>
              <a:pPr>
                <a:defRPr/>
              </a:pPr>
              <a:t>‹#›</a:t>
            </a:fld>
            <a:endParaRPr lang="ru-RU" altLang="ru-RU"/>
          </a:p>
        </p:txBody>
      </p:sp>
    </p:spTree>
    <p:extLst>
      <p:ext uri="{BB962C8B-B14F-4D97-AF65-F5344CB8AC3E}">
        <p14:creationId xmlns:p14="http://schemas.microsoft.com/office/powerpoint/2010/main" val="3285507047"/>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762000" y="1905000"/>
            <a:ext cx="37719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86300" y="1905000"/>
            <a:ext cx="37719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34CEA6D-0FCC-4A45-AC72-E5D240D66187}" type="slidenum">
              <a:rPr lang="ru-RU" altLang="ru-RU"/>
              <a:pPr>
                <a:defRPr/>
              </a:pPr>
              <a:t>‹#›</a:t>
            </a:fld>
            <a:endParaRPr lang="ru-RU" altLang="ru-RU"/>
          </a:p>
        </p:txBody>
      </p:sp>
    </p:spTree>
    <p:extLst>
      <p:ext uri="{BB962C8B-B14F-4D97-AF65-F5344CB8AC3E}">
        <p14:creationId xmlns:p14="http://schemas.microsoft.com/office/powerpoint/2010/main" val="3796545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3524F262-5741-40AD-99EE-4F1EBD79A2B7}" type="slidenum">
              <a:rPr lang="ru-RU" altLang="ru-RU"/>
              <a:pPr>
                <a:defRPr/>
              </a:pPr>
              <a:t>‹#›</a:t>
            </a:fld>
            <a:endParaRPr lang="ru-RU" altLang="ru-RU"/>
          </a:p>
        </p:txBody>
      </p:sp>
    </p:spTree>
    <p:extLst>
      <p:ext uri="{BB962C8B-B14F-4D97-AF65-F5344CB8AC3E}">
        <p14:creationId xmlns:p14="http://schemas.microsoft.com/office/powerpoint/2010/main" val="3372658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6C09BD47-F847-44B1-92E9-19AF538BB9CE}" type="slidenum">
              <a:rPr lang="ru-RU" altLang="ru-RU"/>
              <a:pPr>
                <a:defRPr/>
              </a:pPr>
              <a:t>‹#›</a:t>
            </a:fld>
            <a:endParaRPr lang="ru-RU" altLang="ru-RU"/>
          </a:p>
        </p:txBody>
      </p:sp>
    </p:spTree>
    <p:extLst>
      <p:ext uri="{BB962C8B-B14F-4D97-AF65-F5344CB8AC3E}">
        <p14:creationId xmlns:p14="http://schemas.microsoft.com/office/powerpoint/2010/main" val="2607270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DD9236FE-794D-435C-BA0E-14491B19489D}" type="slidenum">
              <a:rPr lang="ru-RU" altLang="ru-RU"/>
              <a:pPr>
                <a:defRPr/>
              </a:pPr>
              <a:t>‹#›</a:t>
            </a:fld>
            <a:endParaRPr lang="ru-RU" altLang="ru-RU"/>
          </a:p>
        </p:txBody>
      </p:sp>
    </p:spTree>
    <p:extLst>
      <p:ext uri="{BB962C8B-B14F-4D97-AF65-F5344CB8AC3E}">
        <p14:creationId xmlns:p14="http://schemas.microsoft.com/office/powerpoint/2010/main" val="611374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C7FC40B8-AED2-4CC8-A1F4-76CCD17AA761}" type="slidenum">
              <a:rPr lang="ru-RU" altLang="ru-RU"/>
              <a:pPr>
                <a:defRPr/>
              </a:pPr>
              <a:t>‹#›</a:t>
            </a:fld>
            <a:endParaRPr lang="ru-RU" altLang="ru-RU"/>
          </a:p>
        </p:txBody>
      </p:sp>
    </p:spTree>
    <p:extLst>
      <p:ext uri="{BB962C8B-B14F-4D97-AF65-F5344CB8AC3E}">
        <p14:creationId xmlns:p14="http://schemas.microsoft.com/office/powerpoint/2010/main" val="670211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1D21AC1-C1EF-46DD-91DE-947750162322}" type="slidenum">
              <a:rPr lang="ru-RU" altLang="ru-RU"/>
              <a:pPr>
                <a:defRPr/>
              </a:pPr>
              <a:t>‹#›</a:t>
            </a:fld>
            <a:endParaRPr lang="ru-RU" altLang="ru-RU"/>
          </a:p>
        </p:txBody>
      </p:sp>
    </p:spTree>
    <p:extLst>
      <p:ext uri="{BB962C8B-B14F-4D97-AF65-F5344CB8AC3E}">
        <p14:creationId xmlns:p14="http://schemas.microsoft.com/office/powerpoint/2010/main" val="3149094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C994B990-2850-46D6-965D-391D3BE2044B}" type="slidenum">
              <a:rPr lang="ru-RU" altLang="ru-RU"/>
              <a:pPr>
                <a:defRPr/>
              </a:pPr>
              <a:t>‹#›</a:t>
            </a:fld>
            <a:endParaRPr lang="ru-RU" altLang="ru-RU"/>
          </a:p>
        </p:txBody>
      </p:sp>
    </p:spTree>
    <p:extLst>
      <p:ext uri="{BB962C8B-B14F-4D97-AF65-F5344CB8AC3E}">
        <p14:creationId xmlns:p14="http://schemas.microsoft.com/office/powerpoint/2010/main" val="1024246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34150" y="533400"/>
            <a:ext cx="192405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533400"/>
            <a:ext cx="561975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501F2177-F18B-49A0-B6D5-CCFC3EF1F90C}" type="slidenum">
              <a:rPr lang="ru-RU" altLang="ru-RU"/>
              <a:pPr>
                <a:defRPr/>
              </a:pPr>
              <a:t>‹#›</a:t>
            </a:fld>
            <a:endParaRPr lang="ru-RU" altLang="ru-RU"/>
          </a:p>
        </p:txBody>
      </p:sp>
    </p:spTree>
    <p:extLst>
      <p:ext uri="{BB962C8B-B14F-4D97-AF65-F5344CB8AC3E}">
        <p14:creationId xmlns:p14="http://schemas.microsoft.com/office/powerpoint/2010/main" val="1346211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pSp>
      <p:sp>
        <p:nvSpPr>
          <p:cNvPr id="239628" name="Rectangle 12"/>
          <p:cNvSpPr>
            <a:spLocks noGrp="1" noChangeArrowheads="1"/>
          </p:cNvSpPr>
          <p:nvPr>
            <p:ph type="ctrTitle"/>
          </p:nvPr>
        </p:nvSpPr>
        <p:spPr>
          <a:xfrm>
            <a:off x="990600" y="1676400"/>
            <a:ext cx="7772400" cy="1462088"/>
          </a:xfrm>
        </p:spPr>
        <p:txBody>
          <a:bodyPr/>
          <a:lstStyle>
            <a:lvl1pPr>
              <a:defRPr/>
            </a:lvl1pPr>
          </a:lstStyle>
          <a:p>
            <a:pPr lvl="0"/>
            <a:r>
              <a:rPr lang="ru-RU" altLang="ru-RU" noProof="0" smtClean="0"/>
              <a:t>Образец заголовка</a:t>
            </a:r>
          </a:p>
        </p:txBody>
      </p:sp>
      <p:sp>
        <p:nvSpPr>
          <p:cNvPr id="23962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ru-RU" altLang="ru-RU"/>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ru-RU" altLang="ru-RU"/>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53F3924E-5531-4900-B718-7A9B78CA90A0}" type="slidenum">
              <a:rPr lang="ru-RU" altLang="ru-RU"/>
              <a:pPr>
                <a:defRPr/>
              </a:pPr>
              <a:t>‹#›</a:t>
            </a:fld>
            <a:endParaRPr lang="ru-RU" altLang="ru-RU"/>
          </a:p>
        </p:txBody>
      </p:sp>
    </p:spTree>
    <p:extLst>
      <p:ext uri="{BB962C8B-B14F-4D97-AF65-F5344CB8AC3E}">
        <p14:creationId xmlns:p14="http://schemas.microsoft.com/office/powerpoint/2010/main" val="2444240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13"/>
          <p:cNvSpPr>
            <a:spLocks noGrp="1" noChangeArrowheads="1"/>
          </p:cNvSpPr>
          <p:nvPr>
            <p:ph type="sldNum" sz="quarter" idx="12"/>
          </p:nvPr>
        </p:nvSpPr>
        <p:spPr>
          <a:ln/>
        </p:spPr>
        <p:txBody>
          <a:bodyPr/>
          <a:lstStyle>
            <a:lvl1pPr>
              <a:defRPr/>
            </a:lvl1pPr>
          </a:lstStyle>
          <a:p>
            <a:pPr>
              <a:defRPr/>
            </a:pPr>
            <a:fld id="{0F73C624-D4ED-45B3-9062-8E54BE1D64BD}" type="slidenum">
              <a:rPr lang="ru-RU" altLang="ru-RU"/>
              <a:pPr>
                <a:defRPr/>
              </a:pPr>
              <a:t>‹#›</a:t>
            </a:fld>
            <a:endParaRPr lang="ru-RU" altLang="ru-RU"/>
          </a:p>
        </p:txBody>
      </p:sp>
    </p:spTree>
    <p:extLst>
      <p:ext uri="{BB962C8B-B14F-4D97-AF65-F5344CB8AC3E}">
        <p14:creationId xmlns:p14="http://schemas.microsoft.com/office/powerpoint/2010/main" val="24557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9"/>
          <p:cNvSpPr>
            <a:spLocks noGrp="1" noChangeArrowheads="1"/>
          </p:cNvSpPr>
          <p:nvPr>
            <p:ph type="sldNum" sz="quarter" idx="12"/>
          </p:nvPr>
        </p:nvSpPr>
        <p:spPr>
          <a:ln/>
        </p:spPr>
        <p:txBody>
          <a:bodyPr/>
          <a:lstStyle>
            <a:lvl1pPr>
              <a:defRPr/>
            </a:lvl1pPr>
          </a:lstStyle>
          <a:p>
            <a:pPr>
              <a:defRPr/>
            </a:pPr>
            <a:fld id="{5897574F-2338-43B4-926C-35DCEB0523CF}" type="slidenum">
              <a:rPr lang="ru-RU" altLang="ru-RU"/>
              <a:pPr>
                <a:defRPr/>
              </a:pPr>
              <a:t>‹#›</a:t>
            </a:fld>
            <a:endParaRPr lang="ru-RU" altLang="ru-RU"/>
          </a:p>
        </p:txBody>
      </p:sp>
    </p:spTree>
    <p:extLst>
      <p:ext uri="{BB962C8B-B14F-4D97-AF65-F5344CB8AC3E}">
        <p14:creationId xmlns:p14="http://schemas.microsoft.com/office/powerpoint/2010/main" val="452148011"/>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13"/>
          <p:cNvSpPr>
            <a:spLocks noGrp="1" noChangeArrowheads="1"/>
          </p:cNvSpPr>
          <p:nvPr>
            <p:ph type="sldNum" sz="quarter" idx="12"/>
          </p:nvPr>
        </p:nvSpPr>
        <p:spPr>
          <a:ln/>
        </p:spPr>
        <p:txBody>
          <a:bodyPr/>
          <a:lstStyle>
            <a:lvl1pPr>
              <a:defRPr/>
            </a:lvl1pPr>
          </a:lstStyle>
          <a:p>
            <a:pPr>
              <a:defRPr/>
            </a:pPr>
            <a:fld id="{3018639E-1241-4F4F-AFB4-8087C3F09EA3}" type="slidenum">
              <a:rPr lang="ru-RU" altLang="ru-RU"/>
              <a:pPr>
                <a:defRPr/>
              </a:pPr>
              <a:t>‹#›</a:t>
            </a:fld>
            <a:endParaRPr lang="ru-RU" altLang="ru-RU"/>
          </a:p>
        </p:txBody>
      </p:sp>
    </p:spTree>
    <p:extLst>
      <p:ext uri="{BB962C8B-B14F-4D97-AF65-F5344CB8AC3E}">
        <p14:creationId xmlns:p14="http://schemas.microsoft.com/office/powerpoint/2010/main" val="401445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182688" y="2017713"/>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45088" y="2017713"/>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13"/>
          <p:cNvSpPr>
            <a:spLocks noGrp="1" noChangeArrowheads="1"/>
          </p:cNvSpPr>
          <p:nvPr>
            <p:ph type="sldNum" sz="quarter" idx="12"/>
          </p:nvPr>
        </p:nvSpPr>
        <p:spPr>
          <a:ln/>
        </p:spPr>
        <p:txBody>
          <a:bodyPr/>
          <a:lstStyle>
            <a:lvl1pPr>
              <a:defRPr/>
            </a:lvl1pPr>
          </a:lstStyle>
          <a:p>
            <a:pPr>
              <a:defRPr/>
            </a:pPr>
            <a:fld id="{5D86FA43-2407-48FB-AC7D-8C4F5E35B2F7}" type="slidenum">
              <a:rPr lang="ru-RU" altLang="ru-RU"/>
              <a:pPr>
                <a:defRPr/>
              </a:pPr>
              <a:t>‹#›</a:t>
            </a:fld>
            <a:endParaRPr lang="ru-RU" altLang="ru-RU"/>
          </a:p>
        </p:txBody>
      </p:sp>
    </p:spTree>
    <p:extLst>
      <p:ext uri="{BB962C8B-B14F-4D97-AF65-F5344CB8AC3E}">
        <p14:creationId xmlns:p14="http://schemas.microsoft.com/office/powerpoint/2010/main" val="4028203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13"/>
          <p:cNvSpPr>
            <a:spLocks noGrp="1" noChangeArrowheads="1"/>
          </p:cNvSpPr>
          <p:nvPr>
            <p:ph type="sldNum" sz="quarter" idx="12"/>
          </p:nvPr>
        </p:nvSpPr>
        <p:spPr>
          <a:ln/>
        </p:spPr>
        <p:txBody>
          <a:bodyPr/>
          <a:lstStyle>
            <a:lvl1pPr>
              <a:defRPr/>
            </a:lvl1pPr>
          </a:lstStyle>
          <a:p>
            <a:pPr>
              <a:defRPr/>
            </a:pPr>
            <a:fld id="{048C95A0-61D0-4CD7-B740-CD59C64FC608}" type="slidenum">
              <a:rPr lang="ru-RU" altLang="ru-RU"/>
              <a:pPr>
                <a:defRPr/>
              </a:pPr>
              <a:t>‹#›</a:t>
            </a:fld>
            <a:endParaRPr lang="ru-RU" altLang="ru-RU"/>
          </a:p>
        </p:txBody>
      </p:sp>
    </p:spTree>
    <p:extLst>
      <p:ext uri="{BB962C8B-B14F-4D97-AF65-F5344CB8AC3E}">
        <p14:creationId xmlns:p14="http://schemas.microsoft.com/office/powerpoint/2010/main" val="41753936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13"/>
          <p:cNvSpPr>
            <a:spLocks noGrp="1" noChangeArrowheads="1"/>
          </p:cNvSpPr>
          <p:nvPr>
            <p:ph type="sldNum" sz="quarter" idx="12"/>
          </p:nvPr>
        </p:nvSpPr>
        <p:spPr>
          <a:ln/>
        </p:spPr>
        <p:txBody>
          <a:bodyPr/>
          <a:lstStyle>
            <a:lvl1pPr>
              <a:defRPr/>
            </a:lvl1pPr>
          </a:lstStyle>
          <a:p>
            <a:pPr>
              <a:defRPr/>
            </a:pPr>
            <a:fld id="{FD08AE62-5853-4B51-99DF-49EABB70359F}" type="slidenum">
              <a:rPr lang="ru-RU" altLang="ru-RU"/>
              <a:pPr>
                <a:defRPr/>
              </a:pPr>
              <a:t>‹#›</a:t>
            </a:fld>
            <a:endParaRPr lang="ru-RU" altLang="ru-RU"/>
          </a:p>
        </p:txBody>
      </p:sp>
    </p:spTree>
    <p:extLst>
      <p:ext uri="{BB962C8B-B14F-4D97-AF65-F5344CB8AC3E}">
        <p14:creationId xmlns:p14="http://schemas.microsoft.com/office/powerpoint/2010/main" val="269871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13"/>
          <p:cNvSpPr>
            <a:spLocks noGrp="1" noChangeArrowheads="1"/>
          </p:cNvSpPr>
          <p:nvPr>
            <p:ph type="sldNum" sz="quarter" idx="12"/>
          </p:nvPr>
        </p:nvSpPr>
        <p:spPr>
          <a:ln/>
        </p:spPr>
        <p:txBody>
          <a:bodyPr/>
          <a:lstStyle>
            <a:lvl1pPr>
              <a:defRPr/>
            </a:lvl1pPr>
          </a:lstStyle>
          <a:p>
            <a:pPr>
              <a:defRPr/>
            </a:pPr>
            <a:fld id="{4DE6E331-BA52-420D-A263-3D933BB3A2EC}" type="slidenum">
              <a:rPr lang="ru-RU" altLang="ru-RU"/>
              <a:pPr>
                <a:defRPr/>
              </a:pPr>
              <a:t>‹#›</a:t>
            </a:fld>
            <a:endParaRPr lang="ru-RU" altLang="ru-RU"/>
          </a:p>
        </p:txBody>
      </p:sp>
    </p:spTree>
    <p:extLst>
      <p:ext uri="{BB962C8B-B14F-4D97-AF65-F5344CB8AC3E}">
        <p14:creationId xmlns:p14="http://schemas.microsoft.com/office/powerpoint/2010/main" val="3242861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13"/>
          <p:cNvSpPr>
            <a:spLocks noGrp="1" noChangeArrowheads="1"/>
          </p:cNvSpPr>
          <p:nvPr>
            <p:ph type="sldNum" sz="quarter" idx="12"/>
          </p:nvPr>
        </p:nvSpPr>
        <p:spPr>
          <a:ln/>
        </p:spPr>
        <p:txBody>
          <a:bodyPr/>
          <a:lstStyle>
            <a:lvl1pPr>
              <a:defRPr/>
            </a:lvl1pPr>
          </a:lstStyle>
          <a:p>
            <a:pPr>
              <a:defRPr/>
            </a:pPr>
            <a:fld id="{F55AD341-C902-422B-9324-AC280A36603E}" type="slidenum">
              <a:rPr lang="ru-RU" altLang="ru-RU"/>
              <a:pPr>
                <a:defRPr/>
              </a:pPr>
              <a:t>‹#›</a:t>
            </a:fld>
            <a:endParaRPr lang="ru-RU" altLang="ru-RU"/>
          </a:p>
        </p:txBody>
      </p:sp>
    </p:spTree>
    <p:extLst>
      <p:ext uri="{BB962C8B-B14F-4D97-AF65-F5344CB8AC3E}">
        <p14:creationId xmlns:p14="http://schemas.microsoft.com/office/powerpoint/2010/main" val="5871946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13"/>
          <p:cNvSpPr>
            <a:spLocks noGrp="1" noChangeArrowheads="1"/>
          </p:cNvSpPr>
          <p:nvPr>
            <p:ph type="sldNum" sz="quarter" idx="12"/>
          </p:nvPr>
        </p:nvSpPr>
        <p:spPr>
          <a:ln/>
        </p:spPr>
        <p:txBody>
          <a:bodyPr/>
          <a:lstStyle>
            <a:lvl1pPr>
              <a:defRPr/>
            </a:lvl1pPr>
          </a:lstStyle>
          <a:p>
            <a:pPr>
              <a:defRPr/>
            </a:pPr>
            <a:fld id="{2885A942-4F17-48F4-8653-F881E6D00119}" type="slidenum">
              <a:rPr lang="ru-RU" altLang="ru-RU"/>
              <a:pPr>
                <a:defRPr/>
              </a:pPr>
              <a:t>‹#›</a:t>
            </a:fld>
            <a:endParaRPr lang="ru-RU" altLang="ru-RU"/>
          </a:p>
        </p:txBody>
      </p:sp>
    </p:spTree>
    <p:extLst>
      <p:ext uri="{BB962C8B-B14F-4D97-AF65-F5344CB8AC3E}">
        <p14:creationId xmlns:p14="http://schemas.microsoft.com/office/powerpoint/2010/main" val="362992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13"/>
          <p:cNvSpPr>
            <a:spLocks noGrp="1" noChangeArrowheads="1"/>
          </p:cNvSpPr>
          <p:nvPr>
            <p:ph type="sldNum" sz="quarter" idx="12"/>
          </p:nvPr>
        </p:nvSpPr>
        <p:spPr>
          <a:ln/>
        </p:spPr>
        <p:txBody>
          <a:bodyPr/>
          <a:lstStyle>
            <a:lvl1pPr>
              <a:defRPr/>
            </a:lvl1pPr>
          </a:lstStyle>
          <a:p>
            <a:pPr>
              <a:defRPr/>
            </a:pPr>
            <a:fld id="{767AB918-21E5-4D24-B9BA-94813ABE3391}" type="slidenum">
              <a:rPr lang="ru-RU" altLang="ru-RU"/>
              <a:pPr>
                <a:defRPr/>
              </a:pPr>
              <a:t>‹#›</a:t>
            </a:fld>
            <a:endParaRPr lang="ru-RU" altLang="ru-RU"/>
          </a:p>
        </p:txBody>
      </p:sp>
    </p:spTree>
    <p:extLst>
      <p:ext uri="{BB962C8B-B14F-4D97-AF65-F5344CB8AC3E}">
        <p14:creationId xmlns:p14="http://schemas.microsoft.com/office/powerpoint/2010/main" val="1213870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13"/>
          <p:cNvSpPr>
            <a:spLocks noGrp="1" noChangeArrowheads="1"/>
          </p:cNvSpPr>
          <p:nvPr>
            <p:ph type="sldNum" sz="quarter" idx="12"/>
          </p:nvPr>
        </p:nvSpPr>
        <p:spPr>
          <a:ln/>
        </p:spPr>
        <p:txBody>
          <a:bodyPr/>
          <a:lstStyle>
            <a:lvl1pPr>
              <a:defRPr/>
            </a:lvl1pPr>
          </a:lstStyle>
          <a:p>
            <a:pPr>
              <a:defRPr/>
            </a:pPr>
            <a:fld id="{0C11A056-4894-46EE-9C79-3A0910BD4962}" type="slidenum">
              <a:rPr lang="ru-RU" altLang="ru-RU"/>
              <a:pPr>
                <a:defRPr/>
              </a:pPr>
              <a:t>‹#›</a:t>
            </a:fld>
            <a:endParaRPr lang="ru-RU" altLang="ru-RU"/>
          </a:p>
        </p:txBody>
      </p:sp>
    </p:spTree>
    <p:extLst>
      <p:ext uri="{BB962C8B-B14F-4D97-AF65-F5344CB8AC3E}">
        <p14:creationId xmlns:p14="http://schemas.microsoft.com/office/powerpoint/2010/main" val="1624941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1150938" y="214313"/>
            <a:ext cx="7804150" cy="591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13"/>
          <p:cNvSpPr>
            <a:spLocks noGrp="1" noChangeArrowheads="1"/>
          </p:cNvSpPr>
          <p:nvPr>
            <p:ph type="sldNum" sz="quarter" idx="12"/>
          </p:nvPr>
        </p:nvSpPr>
        <p:spPr>
          <a:ln/>
        </p:spPr>
        <p:txBody>
          <a:bodyPr/>
          <a:lstStyle>
            <a:lvl1pPr>
              <a:defRPr/>
            </a:lvl1pPr>
          </a:lstStyle>
          <a:p>
            <a:pPr>
              <a:defRPr/>
            </a:pPr>
            <a:fld id="{EB38BFCB-24E8-403E-86BF-B60D6F5C052E}" type="slidenum">
              <a:rPr lang="ru-RU" altLang="ru-RU"/>
              <a:pPr>
                <a:defRPr/>
              </a:pPr>
              <a:t>‹#›</a:t>
            </a:fld>
            <a:endParaRPr lang="ru-RU" altLang="ru-RU"/>
          </a:p>
        </p:txBody>
      </p:sp>
    </p:spTree>
    <p:extLst>
      <p:ext uri="{BB962C8B-B14F-4D97-AF65-F5344CB8AC3E}">
        <p14:creationId xmlns:p14="http://schemas.microsoft.com/office/powerpoint/2010/main" val="323928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9"/>
          <p:cNvSpPr>
            <a:spLocks noGrp="1" noChangeArrowheads="1"/>
          </p:cNvSpPr>
          <p:nvPr>
            <p:ph type="sldNum" sz="quarter" idx="12"/>
          </p:nvPr>
        </p:nvSpPr>
        <p:spPr>
          <a:ln/>
        </p:spPr>
        <p:txBody>
          <a:bodyPr/>
          <a:lstStyle>
            <a:lvl1pPr>
              <a:defRPr/>
            </a:lvl1pPr>
          </a:lstStyle>
          <a:p>
            <a:pPr>
              <a:defRPr/>
            </a:pPr>
            <a:fld id="{044E0D0A-B19F-47D8-AFB8-E355FFE19FA0}" type="slidenum">
              <a:rPr lang="ru-RU" altLang="ru-RU"/>
              <a:pPr>
                <a:defRPr/>
              </a:pPr>
              <a:t>‹#›</a:t>
            </a:fld>
            <a:endParaRPr lang="ru-RU" altLang="ru-RU"/>
          </a:p>
        </p:txBody>
      </p:sp>
    </p:spTree>
    <p:extLst>
      <p:ext uri="{BB962C8B-B14F-4D97-AF65-F5344CB8AC3E}">
        <p14:creationId xmlns:p14="http://schemas.microsoft.com/office/powerpoint/2010/main" val="265485959"/>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0"/>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1"/>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 name="Freeform 14"/>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 name="Freeform 15"/>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16"/>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17"/>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 name="Freeform 20"/>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 name="Freeform 21"/>
            <p:cNvSpPr>
              <a:spLocks/>
            </p:cNvSpPr>
            <p:nvPr userDrawn="1"/>
          </p:nvSpPr>
          <p:spPr bwMode="auto">
            <a:xfrm rot="7320404">
              <a:off x="5000" y="2912"/>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 name="Freeform 24"/>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 name="Freeform 25"/>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 name="Freeform 26"/>
              <p:cNvSpPr>
                <a:spLocks/>
              </p:cNvSpPr>
              <p:nvPr userDrawn="1"/>
            </p:nvSpPr>
            <p:spPr bwMode="auto">
              <a:xfrm rot="7320404">
                <a:off x="5363" y="2874"/>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 name="Freeform 27"/>
              <p:cNvSpPr>
                <a:spLocks/>
              </p:cNvSpPr>
              <p:nvPr userDrawn="1"/>
            </p:nvSpPr>
            <p:spPr bwMode="auto">
              <a:xfrm rot="7320404">
                <a:off x="5136"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sp>
        <p:nvSpPr>
          <p:cNvPr id="25" name="Freeform 28"/>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 name="Freeform 29"/>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371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000000"/>
                  </a:outerShdw>
                </a:effectLst>
              </a:defRPr>
            </a:lvl1pPr>
          </a:lstStyle>
          <a:p>
            <a:pPr lvl="0"/>
            <a:r>
              <a:rPr lang="ru-RU" altLang="ru-RU" noProof="0" smtClean="0"/>
              <a:t>Образец заголовка</a:t>
            </a:r>
          </a:p>
        </p:txBody>
      </p:sp>
      <p:sp>
        <p:nvSpPr>
          <p:cNvPr id="24371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000000"/>
                  </a:outerShdw>
                </a:effectLst>
              </a:defRPr>
            </a:lvl1pPr>
          </a:lstStyle>
          <a:p>
            <a:pPr lvl="0"/>
            <a:r>
              <a:rPr lang="ru-RU" altLang="ru-RU" noProof="0" smtClean="0"/>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endParaRPr lang="ru-RU" altLang="ru-RU"/>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ru-RU" altLang="ru-RU"/>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2BDECE3C-BE3D-457F-86F8-3BFCDA9038F6}" type="slidenum">
              <a:rPr lang="ru-RU" altLang="ru-RU"/>
              <a:pPr>
                <a:defRPr/>
              </a:pPr>
              <a:t>‹#›</a:t>
            </a:fld>
            <a:endParaRPr lang="ru-RU" altLang="ru-RU"/>
          </a:p>
        </p:txBody>
      </p:sp>
    </p:spTree>
    <p:extLst>
      <p:ext uri="{BB962C8B-B14F-4D97-AF65-F5344CB8AC3E}">
        <p14:creationId xmlns:p14="http://schemas.microsoft.com/office/powerpoint/2010/main" val="2990470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7"/>
          <p:cNvSpPr>
            <a:spLocks noGrp="1" noChangeArrowheads="1"/>
          </p:cNvSpPr>
          <p:nvPr>
            <p:ph type="sldNum" sz="quarter" idx="12"/>
          </p:nvPr>
        </p:nvSpPr>
        <p:spPr>
          <a:ln/>
        </p:spPr>
        <p:txBody>
          <a:bodyPr/>
          <a:lstStyle>
            <a:lvl1pPr>
              <a:defRPr/>
            </a:lvl1pPr>
          </a:lstStyle>
          <a:p>
            <a:pPr>
              <a:defRPr/>
            </a:pPr>
            <a:fld id="{AED5B1B4-A7F5-413B-BD7A-DF6C28B221D1}" type="slidenum">
              <a:rPr lang="ru-RU" altLang="ru-RU"/>
              <a:pPr>
                <a:defRPr/>
              </a:pPr>
              <a:t>‹#›</a:t>
            </a:fld>
            <a:endParaRPr lang="ru-RU" altLang="ru-RU"/>
          </a:p>
        </p:txBody>
      </p:sp>
    </p:spTree>
    <p:extLst>
      <p:ext uri="{BB962C8B-B14F-4D97-AF65-F5344CB8AC3E}">
        <p14:creationId xmlns:p14="http://schemas.microsoft.com/office/powerpoint/2010/main" val="3394772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7"/>
          <p:cNvSpPr>
            <a:spLocks noGrp="1" noChangeArrowheads="1"/>
          </p:cNvSpPr>
          <p:nvPr>
            <p:ph type="sldNum" sz="quarter" idx="12"/>
          </p:nvPr>
        </p:nvSpPr>
        <p:spPr>
          <a:ln/>
        </p:spPr>
        <p:txBody>
          <a:bodyPr/>
          <a:lstStyle>
            <a:lvl1pPr>
              <a:defRPr/>
            </a:lvl1pPr>
          </a:lstStyle>
          <a:p>
            <a:pPr>
              <a:defRPr/>
            </a:pPr>
            <a:fld id="{C346A1C9-B478-4DC5-A1B6-32A53E1C6A68}" type="slidenum">
              <a:rPr lang="ru-RU" altLang="ru-RU"/>
              <a:pPr>
                <a:defRPr/>
              </a:pPr>
              <a:t>‹#›</a:t>
            </a:fld>
            <a:endParaRPr lang="ru-RU" altLang="ru-RU"/>
          </a:p>
        </p:txBody>
      </p:sp>
    </p:spTree>
    <p:extLst>
      <p:ext uri="{BB962C8B-B14F-4D97-AF65-F5344CB8AC3E}">
        <p14:creationId xmlns:p14="http://schemas.microsoft.com/office/powerpoint/2010/main" val="1938954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101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7"/>
          <p:cNvSpPr>
            <a:spLocks noGrp="1" noChangeArrowheads="1"/>
          </p:cNvSpPr>
          <p:nvPr>
            <p:ph type="sldNum" sz="quarter" idx="12"/>
          </p:nvPr>
        </p:nvSpPr>
        <p:spPr>
          <a:ln/>
        </p:spPr>
        <p:txBody>
          <a:bodyPr/>
          <a:lstStyle>
            <a:lvl1pPr>
              <a:defRPr/>
            </a:lvl1pPr>
          </a:lstStyle>
          <a:p>
            <a:pPr>
              <a:defRPr/>
            </a:pPr>
            <a:fld id="{EB7E4F29-30ED-4325-8635-FE4DD5C30414}" type="slidenum">
              <a:rPr lang="ru-RU" altLang="ru-RU"/>
              <a:pPr>
                <a:defRPr/>
              </a:pPr>
              <a:t>‹#›</a:t>
            </a:fld>
            <a:endParaRPr lang="ru-RU" altLang="ru-RU"/>
          </a:p>
        </p:txBody>
      </p:sp>
    </p:spTree>
    <p:extLst>
      <p:ext uri="{BB962C8B-B14F-4D97-AF65-F5344CB8AC3E}">
        <p14:creationId xmlns:p14="http://schemas.microsoft.com/office/powerpoint/2010/main" val="17801246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7"/>
          <p:cNvSpPr>
            <a:spLocks noGrp="1" noChangeArrowheads="1"/>
          </p:cNvSpPr>
          <p:nvPr>
            <p:ph type="sldNum" sz="quarter" idx="12"/>
          </p:nvPr>
        </p:nvSpPr>
        <p:spPr>
          <a:ln/>
        </p:spPr>
        <p:txBody>
          <a:bodyPr/>
          <a:lstStyle>
            <a:lvl1pPr>
              <a:defRPr/>
            </a:lvl1pPr>
          </a:lstStyle>
          <a:p>
            <a:pPr>
              <a:defRPr/>
            </a:pPr>
            <a:fld id="{9BFF14E2-D9F5-402F-886E-8C76BA709A60}" type="slidenum">
              <a:rPr lang="ru-RU" altLang="ru-RU"/>
              <a:pPr>
                <a:defRPr/>
              </a:pPr>
              <a:t>‹#›</a:t>
            </a:fld>
            <a:endParaRPr lang="ru-RU" altLang="ru-RU"/>
          </a:p>
        </p:txBody>
      </p:sp>
    </p:spTree>
    <p:extLst>
      <p:ext uri="{BB962C8B-B14F-4D97-AF65-F5344CB8AC3E}">
        <p14:creationId xmlns:p14="http://schemas.microsoft.com/office/powerpoint/2010/main" val="365253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7"/>
          <p:cNvSpPr>
            <a:spLocks noGrp="1" noChangeArrowheads="1"/>
          </p:cNvSpPr>
          <p:nvPr>
            <p:ph type="sldNum" sz="quarter" idx="12"/>
          </p:nvPr>
        </p:nvSpPr>
        <p:spPr>
          <a:ln/>
        </p:spPr>
        <p:txBody>
          <a:bodyPr/>
          <a:lstStyle>
            <a:lvl1pPr>
              <a:defRPr/>
            </a:lvl1pPr>
          </a:lstStyle>
          <a:p>
            <a:pPr>
              <a:defRPr/>
            </a:pPr>
            <a:fld id="{FF9F5DA5-8DAA-4E63-AF17-7C6965C691F7}" type="slidenum">
              <a:rPr lang="ru-RU" altLang="ru-RU"/>
              <a:pPr>
                <a:defRPr/>
              </a:pPr>
              <a:t>‹#›</a:t>
            </a:fld>
            <a:endParaRPr lang="ru-RU" altLang="ru-RU"/>
          </a:p>
        </p:txBody>
      </p:sp>
    </p:spTree>
    <p:extLst>
      <p:ext uri="{BB962C8B-B14F-4D97-AF65-F5344CB8AC3E}">
        <p14:creationId xmlns:p14="http://schemas.microsoft.com/office/powerpoint/2010/main" val="42878183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7"/>
          <p:cNvSpPr>
            <a:spLocks noGrp="1" noChangeArrowheads="1"/>
          </p:cNvSpPr>
          <p:nvPr>
            <p:ph type="sldNum" sz="quarter" idx="12"/>
          </p:nvPr>
        </p:nvSpPr>
        <p:spPr>
          <a:ln/>
        </p:spPr>
        <p:txBody>
          <a:bodyPr/>
          <a:lstStyle>
            <a:lvl1pPr>
              <a:defRPr/>
            </a:lvl1pPr>
          </a:lstStyle>
          <a:p>
            <a:pPr>
              <a:defRPr/>
            </a:pPr>
            <a:fld id="{289EF542-FD68-4907-8085-28EF89C0A1D9}" type="slidenum">
              <a:rPr lang="ru-RU" altLang="ru-RU"/>
              <a:pPr>
                <a:defRPr/>
              </a:pPr>
              <a:t>‹#›</a:t>
            </a:fld>
            <a:endParaRPr lang="ru-RU" altLang="ru-RU"/>
          </a:p>
        </p:txBody>
      </p:sp>
    </p:spTree>
    <p:extLst>
      <p:ext uri="{BB962C8B-B14F-4D97-AF65-F5344CB8AC3E}">
        <p14:creationId xmlns:p14="http://schemas.microsoft.com/office/powerpoint/2010/main" val="41271777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7"/>
          <p:cNvSpPr>
            <a:spLocks noGrp="1" noChangeArrowheads="1"/>
          </p:cNvSpPr>
          <p:nvPr>
            <p:ph type="sldNum" sz="quarter" idx="12"/>
          </p:nvPr>
        </p:nvSpPr>
        <p:spPr>
          <a:ln/>
        </p:spPr>
        <p:txBody>
          <a:bodyPr/>
          <a:lstStyle>
            <a:lvl1pPr>
              <a:defRPr/>
            </a:lvl1pPr>
          </a:lstStyle>
          <a:p>
            <a:pPr>
              <a:defRPr/>
            </a:pPr>
            <a:fld id="{8C2F2694-3A44-4781-A31B-974F94C86B06}" type="slidenum">
              <a:rPr lang="ru-RU" altLang="ru-RU"/>
              <a:pPr>
                <a:defRPr/>
              </a:pPr>
              <a:t>‹#›</a:t>
            </a:fld>
            <a:endParaRPr lang="ru-RU" altLang="ru-RU"/>
          </a:p>
        </p:txBody>
      </p:sp>
    </p:spTree>
    <p:extLst>
      <p:ext uri="{BB962C8B-B14F-4D97-AF65-F5344CB8AC3E}">
        <p14:creationId xmlns:p14="http://schemas.microsoft.com/office/powerpoint/2010/main" val="41405684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7"/>
          <p:cNvSpPr>
            <a:spLocks noGrp="1" noChangeArrowheads="1"/>
          </p:cNvSpPr>
          <p:nvPr>
            <p:ph type="sldNum" sz="quarter" idx="12"/>
          </p:nvPr>
        </p:nvSpPr>
        <p:spPr>
          <a:ln/>
        </p:spPr>
        <p:txBody>
          <a:bodyPr/>
          <a:lstStyle>
            <a:lvl1pPr>
              <a:defRPr/>
            </a:lvl1pPr>
          </a:lstStyle>
          <a:p>
            <a:pPr>
              <a:defRPr/>
            </a:pPr>
            <a:fld id="{59C76678-8BEE-487F-8B38-EB404E42DD9B}" type="slidenum">
              <a:rPr lang="ru-RU" altLang="ru-RU"/>
              <a:pPr>
                <a:defRPr/>
              </a:pPr>
              <a:t>‹#›</a:t>
            </a:fld>
            <a:endParaRPr lang="ru-RU" altLang="ru-RU"/>
          </a:p>
        </p:txBody>
      </p:sp>
    </p:spTree>
    <p:extLst>
      <p:ext uri="{BB962C8B-B14F-4D97-AF65-F5344CB8AC3E}">
        <p14:creationId xmlns:p14="http://schemas.microsoft.com/office/powerpoint/2010/main" val="3190613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7"/>
          <p:cNvSpPr>
            <a:spLocks noGrp="1" noChangeArrowheads="1"/>
          </p:cNvSpPr>
          <p:nvPr>
            <p:ph type="sldNum" sz="quarter" idx="12"/>
          </p:nvPr>
        </p:nvSpPr>
        <p:spPr>
          <a:ln/>
        </p:spPr>
        <p:txBody>
          <a:bodyPr/>
          <a:lstStyle>
            <a:lvl1pPr>
              <a:defRPr/>
            </a:lvl1pPr>
          </a:lstStyle>
          <a:p>
            <a:pPr>
              <a:defRPr/>
            </a:pPr>
            <a:fld id="{7F18EC83-46D6-4D61-9D40-81665118BAA1}" type="slidenum">
              <a:rPr lang="ru-RU" altLang="ru-RU"/>
              <a:pPr>
                <a:defRPr/>
              </a:pPr>
              <a:t>‹#›</a:t>
            </a:fld>
            <a:endParaRPr lang="ru-RU" altLang="ru-RU"/>
          </a:p>
        </p:txBody>
      </p:sp>
    </p:spTree>
    <p:extLst>
      <p:ext uri="{BB962C8B-B14F-4D97-AF65-F5344CB8AC3E}">
        <p14:creationId xmlns:p14="http://schemas.microsoft.com/office/powerpoint/2010/main" val="293235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9"/>
          <p:cNvSpPr>
            <a:spLocks noGrp="1" noChangeArrowheads="1"/>
          </p:cNvSpPr>
          <p:nvPr>
            <p:ph type="sldNum" sz="quarter" idx="12"/>
          </p:nvPr>
        </p:nvSpPr>
        <p:spPr>
          <a:ln/>
        </p:spPr>
        <p:txBody>
          <a:bodyPr/>
          <a:lstStyle>
            <a:lvl1pPr>
              <a:defRPr/>
            </a:lvl1pPr>
          </a:lstStyle>
          <a:p>
            <a:pPr>
              <a:defRPr/>
            </a:pPr>
            <a:fld id="{F3133CDD-6423-4D77-BD23-674E0F019856}" type="slidenum">
              <a:rPr lang="ru-RU" altLang="ru-RU"/>
              <a:pPr>
                <a:defRPr/>
              </a:pPr>
              <a:t>‹#›</a:t>
            </a:fld>
            <a:endParaRPr lang="ru-RU" altLang="ru-RU"/>
          </a:p>
        </p:txBody>
      </p:sp>
    </p:spTree>
    <p:extLst>
      <p:ext uri="{BB962C8B-B14F-4D97-AF65-F5344CB8AC3E}">
        <p14:creationId xmlns:p14="http://schemas.microsoft.com/office/powerpoint/2010/main" val="2957309837"/>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7"/>
          <p:cNvSpPr>
            <a:spLocks noGrp="1" noChangeArrowheads="1"/>
          </p:cNvSpPr>
          <p:nvPr>
            <p:ph type="sldNum" sz="quarter" idx="12"/>
          </p:nvPr>
        </p:nvSpPr>
        <p:spPr>
          <a:ln/>
        </p:spPr>
        <p:txBody>
          <a:bodyPr/>
          <a:lstStyle>
            <a:lvl1pPr>
              <a:defRPr/>
            </a:lvl1pPr>
          </a:lstStyle>
          <a:p>
            <a:pPr>
              <a:defRPr/>
            </a:pPr>
            <a:fld id="{130DF437-7BF6-4924-8B47-DA9066DF76FB}" type="slidenum">
              <a:rPr lang="ru-RU" altLang="ru-RU"/>
              <a:pPr>
                <a:defRPr/>
              </a:pPr>
              <a:t>‹#›</a:t>
            </a:fld>
            <a:endParaRPr lang="ru-RU" altLang="ru-RU"/>
          </a:p>
        </p:txBody>
      </p:sp>
    </p:spTree>
    <p:extLst>
      <p:ext uri="{BB962C8B-B14F-4D97-AF65-F5344CB8AC3E}">
        <p14:creationId xmlns:p14="http://schemas.microsoft.com/office/powerpoint/2010/main" val="174773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9"/>
          <p:cNvSpPr>
            <a:spLocks noGrp="1" noChangeArrowheads="1"/>
          </p:cNvSpPr>
          <p:nvPr>
            <p:ph type="sldNum" sz="quarter" idx="12"/>
          </p:nvPr>
        </p:nvSpPr>
        <p:spPr>
          <a:ln/>
        </p:spPr>
        <p:txBody>
          <a:bodyPr/>
          <a:lstStyle>
            <a:lvl1pPr>
              <a:defRPr/>
            </a:lvl1pPr>
          </a:lstStyle>
          <a:p>
            <a:pPr>
              <a:defRPr/>
            </a:pPr>
            <a:fld id="{87669C20-8F2B-45C4-B9BA-EF2F1100A2C8}" type="slidenum">
              <a:rPr lang="ru-RU" altLang="ru-RU"/>
              <a:pPr>
                <a:defRPr/>
              </a:pPr>
              <a:t>‹#›</a:t>
            </a:fld>
            <a:endParaRPr lang="ru-RU" altLang="ru-RU"/>
          </a:p>
        </p:txBody>
      </p:sp>
    </p:spTree>
    <p:extLst>
      <p:ext uri="{BB962C8B-B14F-4D97-AF65-F5344CB8AC3E}">
        <p14:creationId xmlns:p14="http://schemas.microsoft.com/office/powerpoint/2010/main" val="245716608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75779"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ru-RU" altLang="ru-RU"/>
            </a:p>
          </p:txBody>
        </p:sp>
        <p:pic>
          <p:nvPicPr>
            <p:cNvPr id="1033" name="Picture 4" descr="slidemaster_med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1" name="Rectangle 5"/>
          <p:cNvSpPr>
            <a:spLocks noGrp="1" noChangeArrowheads="1"/>
          </p:cNvSpPr>
          <p:nvPr>
            <p:ph type="title"/>
          </p:nvPr>
        </p:nvSpPr>
        <p:spPr bwMode="auto">
          <a:xfrm>
            <a:off x="2438400" y="228600"/>
            <a:ext cx="640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75782" name="Rectangle 6"/>
          <p:cNvSpPr>
            <a:spLocks noGrp="1" noChangeArrowheads="1"/>
          </p:cNvSpPr>
          <p:nvPr>
            <p:ph type="body" idx="1"/>
          </p:nvPr>
        </p:nvSpPr>
        <p:spPr bwMode="auto">
          <a:xfrm>
            <a:off x="2438400" y="16002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5783" name="Rectangle 7"/>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C0C0C0"/>
                  </a:outerShdw>
                </a:effectLst>
              </a:defRPr>
            </a:lvl1pPr>
          </a:lstStyle>
          <a:p>
            <a:pPr>
              <a:defRPr/>
            </a:pPr>
            <a:endParaRPr lang="ru-RU" altLang="ru-RU"/>
          </a:p>
        </p:txBody>
      </p:sp>
      <p:sp>
        <p:nvSpPr>
          <p:cNvPr id="75784"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C0C0C0"/>
                  </a:outerShdw>
                </a:effectLst>
              </a:defRPr>
            </a:lvl1pPr>
          </a:lstStyle>
          <a:p>
            <a:pPr>
              <a:defRPr/>
            </a:pPr>
            <a:endParaRPr lang="ru-RU" altLang="ru-RU"/>
          </a:p>
        </p:txBody>
      </p:sp>
      <p:sp>
        <p:nvSpPr>
          <p:cNvPr id="75785"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C0C0C0"/>
                  </a:outerShdw>
                </a:effectLst>
              </a:defRPr>
            </a:lvl1pPr>
          </a:lstStyle>
          <a:p>
            <a:pPr>
              <a:defRPr/>
            </a:pPr>
            <a:fld id="{D15EE73F-BFEA-4274-A54E-86418BC1023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81"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spd="slow"/>
  <p:txStyles>
    <p:titleStyle>
      <a:lvl1pPr algn="l" rtl="0" eaLnBrk="0" fontAlgn="base" hangingPunct="0">
        <a:spcBef>
          <a:spcPct val="0"/>
        </a:spcBef>
        <a:spcAft>
          <a:spcPct val="0"/>
        </a:spcAft>
        <a:defRPr sz="3600" kern="12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ru-RU" altLang="ru-RU"/>
          </a:p>
        </p:txBody>
      </p:sp>
      <p:sp>
        <p:nvSpPr>
          <p:cNvPr id="14643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0C2BE16-3C93-4A8A-A649-2705BC790758}" type="slidenum">
              <a:rPr lang="ru-RU" altLang="ru-RU"/>
              <a:pPr>
                <a:defRPr/>
              </a:pPr>
              <a:t>‹#›</a:t>
            </a:fld>
            <a:endParaRPr lang="ru-RU" altLang="ru-RU"/>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14643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14643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14644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644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grpSp>
        <p:sp>
          <p:nvSpPr>
            <p:cNvPr id="14644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058"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4644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4644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ru-RU" altLang="ru-RU"/>
          </a:p>
        </p:txBody>
      </p:sp>
      <p:sp>
        <p:nvSpPr>
          <p:cNvPr id="14644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cSld>
  <p:clrMap bg1="dk2" tx1="lt1" bg2="dk1" tx2="lt2" accent1="accent1" accent2="accent2" accent3="accent3" accent4="accent4" accent5="accent5" accent6="accent6" hlink="hlink" folHlink="folHlink"/>
  <p:sldLayoutIdLst>
    <p:sldLayoutId id="2147483882"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79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ru-RU" altLang="ru-RU"/>
          </a:p>
        </p:txBody>
      </p:sp>
      <p:sp>
        <p:nvSpPr>
          <p:cNvPr id="179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ru-RU" altLang="ru-RU"/>
          </a:p>
        </p:txBody>
      </p:sp>
      <p:sp>
        <p:nvSpPr>
          <p:cNvPr id="179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581721D-8394-42C2-84BF-80BB42F70DA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800475" y="1789113"/>
            <a:ext cx="5340350" cy="5056187"/>
            <a:chOff x="2394" y="1127"/>
            <a:chExt cx="3364" cy="3185"/>
          </a:xfrm>
        </p:grpSpPr>
        <p:sp>
          <p:nvSpPr>
            <p:cNvPr id="23040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0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0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06"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0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0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0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1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1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12"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13"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14"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15"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16"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17"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18"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19"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20"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21"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22"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23"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24"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25"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26"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2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2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2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30"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31"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3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3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3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ru-RU"/>
            </a:p>
          </p:txBody>
        </p:sp>
        <p:sp>
          <p:nvSpPr>
            <p:cNvPr id="230435"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sp>
          <p:nvSpPr>
            <p:cNvPr id="230436"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ru-RU"/>
            </a:p>
          </p:txBody>
        </p:sp>
      </p:grpSp>
      <p:sp>
        <p:nvSpPr>
          <p:cNvPr id="230437"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30438"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30439"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n-lt"/>
              </a:defRPr>
            </a:lvl1pPr>
          </a:lstStyle>
          <a:p>
            <a:pPr>
              <a:defRPr/>
            </a:pPr>
            <a:endParaRPr lang="ru-RU" altLang="ru-RU"/>
          </a:p>
        </p:txBody>
      </p:sp>
      <p:sp>
        <p:nvSpPr>
          <p:cNvPr id="230440"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n-lt"/>
              </a:defRPr>
            </a:lvl1pPr>
          </a:lstStyle>
          <a:p>
            <a:pPr>
              <a:defRPr/>
            </a:pPr>
            <a:endParaRPr lang="ru-RU" altLang="ru-RU"/>
          </a:p>
        </p:txBody>
      </p:sp>
      <p:sp>
        <p:nvSpPr>
          <p:cNvPr id="230441"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mn-lt"/>
              </a:defRPr>
            </a:lvl1pPr>
          </a:lstStyle>
          <a:p>
            <a:pPr>
              <a:defRPr/>
            </a:pPr>
            <a:fld id="{F550D13A-9C7C-4DB9-9A22-55DBCB31775A}" type="slidenum">
              <a:rPr lang="ru-RU" altLang="ru-RU"/>
              <a:pPr>
                <a:defRPr/>
              </a:pPr>
              <a:t>‹#›</a:t>
            </a:fld>
            <a:endParaRPr lang="ru-RU" altLang="ru-RU"/>
          </a:p>
        </p:txBody>
      </p:sp>
    </p:spTree>
  </p:cSld>
  <p:clrMap bg1="dk2" tx1="lt1" bg2="dk1" tx2="lt2" accent1="accent1" accent2="accent2" accent3="accent3" accent4="accent4" accent5="accent5" accent6="accent6" hlink="hlink" folHlink="folHlink"/>
  <p:sldLayoutIdLst>
    <p:sldLayoutId id="2147483883"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5123"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34500"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ru-RU" altLang="ru-RU"/>
          </a:p>
        </p:txBody>
      </p:sp>
      <p:sp>
        <p:nvSpPr>
          <p:cNvPr id="234501"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ru-RU" altLang="ru-RU"/>
          </a:p>
        </p:txBody>
      </p:sp>
      <p:sp>
        <p:nvSpPr>
          <p:cNvPr id="234502"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fld id="{1764D1D2-18E8-4B41-9E8A-1AE73E5D31EA}" type="slidenum">
              <a:rPr lang="ru-RU" altLang="ru-RU"/>
              <a:pPr>
                <a:defRPr/>
              </a:pPr>
              <a:t>‹#›</a:t>
            </a:fld>
            <a:endParaRPr lang="ru-RU" altLang="ru-RU"/>
          </a:p>
        </p:txBody>
      </p:sp>
      <p:grpSp>
        <p:nvGrpSpPr>
          <p:cNvPr id="5127" name="Group 7"/>
          <p:cNvGrpSpPr>
            <a:grpSpLocks/>
          </p:cNvGrpSpPr>
          <p:nvPr/>
        </p:nvGrpSpPr>
        <p:grpSpPr bwMode="auto">
          <a:xfrm>
            <a:off x="168275" y="228600"/>
            <a:ext cx="8823325" cy="6096000"/>
            <a:chOff x="106" y="144"/>
            <a:chExt cx="5558" cy="3840"/>
          </a:xfrm>
        </p:grpSpPr>
        <p:sp>
          <p:nvSpPr>
            <p:cNvPr id="5128"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sz="2400">
                <a:latin typeface="Times New Roman" panose="02020603050405020304" pitchFamily="18" charset="0"/>
              </a:endParaRPr>
            </a:p>
          </p:txBody>
        </p:sp>
        <p:sp>
          <p:nvSpPr>
            <p:cNvPr id="5129"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884"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0" fontAlgn="base" hangingPunct="0">
        <a:spcBef>
          <a:spcPct val="0"/>
        </a:spcBef>
        <a:spcAft>
          <a:spcPct val="0"/>
        </a:spcAft>
        <a:defRPr sz="3300" kern="12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anose="020B0A04020102020204" pitchFamily="34" charset="0"/>
        </a:defRPr>
      </a:lvl2pPr>
      <a:lvl3pPr algn="l" rtl="0" eaLnBrk="0" fontAlgn="base" hangingPunct="0">
        <a:spcBef>
          <a:spcPct val="0"/>
        </a:spcBef>
        <a:spcAft>
          <a:spcPct val="0"/>
        </a:spcAft>
        <a:defRPr sz="3300">
          <a:solidFill>
            <a:schemeClr val="tx2"/>
          </a:solidFill>
          <a:latin typeface="Arial Black" panose="020B0A04020102020204" pitchFamily="34" charset="0"/>
        </a:defRPr>
      </a:lvl3pPr>
      <a:lvl4pPr algn="l" rtl="0" eaLnBrk="0" fontAlgn="base" hangingPunct="0">
        <a:spcBef>
          <a:spcPct val="0"/>
        </a:spcBef>
        <a:spcAft>
          <a:spcPct val="0"/>
        </a:spcAft>
        <a:defRPr sz="3300">
          <a:solidFill>
            <a:schemeClr val="tx2"/>
          </a:solidFill>
          <a:latin typeface="Arial Black" panose="020B0A04020102020204" pitchFamily="34" charset="0"/>
        </a:defRPr>
      </a:lvl4pPr>
      <a:lvl5pPr algn="l" rtl="0" eaLnBrk="0" fontAlgn="base" hangingPunct="0">
        <a:spcBef>
          <a:spcPct val="0"/>
        </a:spcBef>
        <a:spcAft>
          <a:spcPct val="0"/>
        </a:spcAft>
        <a:defRPr sz="3300">
          <a:solidFill>
            <a:schemeClr val="tx2"/>
          </a:solidFill>
          <a:latin typeface="Arial Black" panose="020B0A04020102020204" pitchFamily="34" charset="0"/>
        </a:defRPr>
      </a:lvl5pPr>
      <a:lvl6pPr marL="457200" algn="l" rtl="0" fontAlgn="base">
        <a:spcBef>
          <a:spcPct val="0"/>
        </a:spcBef>
        <a:spcAft>
          <a:spcPct val="0"/>
        </a:spcAft>
        <a:defRPr sz="3300">
          <a:solidFill>
            <a:schemeClr val="tx2"/>
          </a:solidFill>
          <a:latin typeface="Arial Black" panose="020B0A04020102020204" pitchFamily="34" charset="0"/>
        </a:defRPr>
      </a:lvl6pPr>
      <a:lvl7pPr marL="914400" algn="l" rtl="0" fontAlgn="base">
        <a:spcBef>
          <a:spcPct val="0"/>
        </a:spcBef>
        <a:spcAft>
          <a:spcPct val="0"/>
        </a:spcAft>
        <a:defRPr sz="3300">
          <a:solidFill>
            <a:schemeClr val="tx2"/>
          </a:solidFill>
          <a:latin typeface="Arial Black" panose="020B0A04020102020204" pitchFamily="34" charset="0"/>
        </a:defRPr>
      </a:lvl7pPr>
      <a:lvl8pPr marL="1371600" algn="l" rtl="0" fontAlgn="base">
        <a:spcBef>
          <a:spcPct val="0"/>
        </a:spcBef>
        <a:spcAft>
          <a:spcPct val="0"/>
        </a:spcAft>
        <a:defRPr sz="3300">
          <a:solidFill>
            <a:schemeClr val="tx2"/>
          </a:solidFill>
          <a:latin typeface="Arial Black" panose="020B0A04020102020204" pitchFamily="34" charset="0"/>
        </a:defRPr>
      </a:lvl8pPr>
      <a:lvl9pPr marL="1828800" algn="l" rtl="0" fontAlgn="base">
        <a:spcBef>
          <a:spcPct val="0"/>
        </a:spcBef>
        <a:spcAft>
          <a:spcPct val="0"/>
        </a:spcAft>
        <a:defRPr sz="33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15000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5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15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ru-RU" altLang="ru-RU" sz="2400">
              <a:latin typeface="Tahoma" panose="020B0604030504040204" pitchFamily="34" charset="0"/>
            </a:endParaRPr>
          </a:p>
        </p:txBody>
      </p:sp>
      <p:sp>
        <p:nvSpPr>
          <p:cNvPr id="614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ru-RU" altLang="ru-RU" sz="2400">
              <a:latin typeface="Tahoma" panose="020B0604030504040204" pitchFamily="34" charset="0"/>
            </a:endParaRPr>
          </a:p>
        </p:txBody>
      </p:sp>
      <p:sp>
        <p:nvSpPr>
          <p:cNvPr id="614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ru-RU" altLang="ru-RU" sz="2400">
              <a:latin typeface="Tahoma" panose="020B0604030504040204" pitchFamily="34" charset="0"/>
            </a:endParaRPr>
          </a:p>
        </p:txBody>
      </p:sp>
      <p:sp>
        <p:nvSpPr>
          <p:cNvPr id="614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ru-RU" altLang="ru-RU" sz="2400">
              <a:latin typeface="Tahoma" panose="020B0604030504040204" pitchFamily="34" charset="0"/>
            </a:endParaRPr>
          </a:p>
        </p:txBody>
      </p:sp>
      <p:sp>
        <p:nvSpPr>
          <p:cNvPr id="615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ru-RU" altLang="ru-RU" sz="2400">
              <a:latin typeface="Tahoma" panose="020B0604030504040204" pitchFamily="34" charset="0"/>
            </a:endParaRPr>
          </a:p>
        </p:txBody>
      </p:sp>
      <p:sp>
        <p:nvSpPr>
          <p:cNvPr id="615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ru-RU" altLang="ru-RU" sz="2400">
              <a:latin typeface="Tahoma" panose="020B0604030504040204" pitchFamily="34" charset="0"/>
            </a:endParaRPr>
          </a:p>
        </p:txBody>
      </p:sp>
      <p:sp>
        <p:nvSpPr>
          <p:cNvPr id="615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ru-RU" altLang="ru-RU" sz="2400">
              <a:latin typeface="Tahoma" panose="020B0604030504040204" pitchFamily="34" charset="0"/>
            </a:endParaRPr>
          </a:p>
        </p:txBody>
      </p:sp>
      <p:sp>
        <p:nvSpPr>
          <p:cNvPr id="615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615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3860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latin typeface="+mn-lt"/>
              </a:defRPr>
            </a:lvl1pPr>
          </a:lstStyle>
          <a:p>
            <a:pPr>
              <a:defRPr/>
            </a:pPr>
            <a:endParaRPr lang="ru-RU" altLang="ru-RU"/>
          </a:p>
        </p:txBody>
      </p:sp>
      <p:sp>
        <p:nvSpPr>
          <p:cNvPr id="23860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atin typeface="+mn-lt"/>
              </a:defRPr>
            </a:lvl1pPr>
          </a:lstStyle>
          <a:p>
            <a:pPr>
              <a:defRPr/>
            </a:pPr>
            <a:endParaRPr lang="ru-RU" altLang="ru-RU"/>
          </a:p>
        </p:txBody>
      </p:sp>
      <p:sp>
        <p:nvSpPr>
          <p:cNvPr id="23860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atin typeface="+mn-lt"/>
              </a:defRPr>
            </a:lvl1pPr>
          </a:lstStyle>
          <a:p>
            <a:pPr>
              <a:defRPr/>
            </a:pPr>
            <a:fld id="{352298E4-1706-458C-885F-DE51A985ECA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85"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Freeform 2"/>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7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717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4269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ru-RU" altLang="ru-RU"/>
          </a:p>
        </p:txBody>
      </p:sp>
      <p:sp>
        <p:nvSpPr>
          <p:cNvPr id="24269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ru-RU" altLang="ru-RU"/>
          </a:p>
        </p:txBody>
      </p:sp>
      <p:sp>
        <p:nvSpPr>
          <p:cNvPr id="24269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690902E7-150A-4657-8B58-CBB66917C993}" type="slidenum">
              <a:rPr lang="ru-RU" altLang="ru-RU"/>
              <a:pPr>
                <a:defRPr/>
              </a:pPr>
              <a:t>‹#›</a:t>
            </a:fld>
            <a:endParaRPr lang="ru-RU" altLang="ru-RU"/>
          </a:p>
        </p:txBody>
      </p:sp>
      <p:sp>
        <p:nvSpPr>
          <p:cNvPr id="7176" name="Freeform 8"/>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77" name="Freeform 9"/>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7178" name="Group 10"/>
          <p:cNvGrpSpPr>
            <a:grpSpLocks/>
          </p:cNvGrpSpPr>
          <p:nvPr/>
        </p:nvGrpSpPr>
        <p:grpSpPr bwMode="auto">
          <a:xfrm>
            <a:off x="7938" y="5540375"/>
            <a:ext cx="1784350" cy="1246188"/>
            <a:chOff x="5" y="3490"/>
            <a:chExt cx="1124" cy="785"/>
          </a:xfrm>
        </p:grpSpPr>
        <p:sp>
          <p:nvSpPr>
            <p:cNvPr id="7195" name="Freeform 11"/>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96" name="Freeform 12"/>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97" name="Freeform 13"/>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98" name="Freeform 14"/>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99" name="Freeform 15"/>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00" name="Freeform 16"/>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01" name="Freeform 17"/>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02" name="Freeform 18"/>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03" name="Freeform 19"/>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7204" name="Group 20"/>
            <p:cNvGrpSpPr>
              <a:grpSpLocks/>
            </p:cNvGrpSpPr>
            <p:nvPr userDrawn="1"/>
          </p:nvGrpSpPr>
          <p:grpSpPr bwMode="auto">
            <a:xfrm>
              <a:off x="5" y="3490"/>
              <a:ext cx="1124" cy="780"/>
              <a:chOff x="5" y="3490"/>
              <a:chExt cx="1124" cy="780"/>
            </a:xfrm>
          </p:grpSpPr>
          <p:grpSp>
            <p:nvGrpSpPr>
              <p:cNvPr id="7205" name="Group 21"/>
              <p:cNvGrpSpPr>
                <a:grpSpLocks/>
              </p:cNvGrpSpPr>
              <p:nvPr userDrawn="1"/>
            </p:nvGrpSpPr>
            <p:grpSpPr bwMode="auto">
              <a:xfrm>
                <a:off x="499" y="3562"/>
                <a:ext cx="548" cy="708"/>
                <a:chOff x="499" y="3562"/>
                <a:chExt cx="548" cy="708"/>
              </a:xfrm>
            </p:grpSpPr>
            <p:sp>
              <p:nvSpPr>
                <p:cNvPr id="7218" name="Freeform 22"/>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19" name="Freeform 23"/>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20" name="Freeform 24"/>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7206" name="Freeform 25"/>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07" name="Freeform 26"/>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08" name="Freeform 27"/>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7209" name="Group 28"/>
              <p:cNvGrpSpPr>
                <a:grpSpLocks/>
              </p:cNvGrpSpPr>
              <p:nvPr userDrawn="1"/>
            </p:nvGrpSpPr>
            <p:grpSpPr bwMode="auto">
              <a:xfrm>
                <a:off x="5" y="3490"/>
                <a:ext cx="1124" cy="678"/>
                <a:chOff x="5" y="3490"/>
                <a:chExt cx="1124" cy="678"/>
              </a:xfrm>
            </p:grpSpPr>
            <p:sp>
              <p:nvSpPr>
                <p:cNvPr id="7210" name="Freeform 29"/>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11" name="Freeform 30"/>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12" name="Freeform 31"/>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13" name="Freeform 32"/>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14" name="Freeform 33"/>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15" name="Freeform 34"/>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16" name="Freeform 35"/>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17" name="Freeform 36"/>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grpSp>
      <p:grpSp>
        <p:nvGrpSpPr>
          <p:cNvPr id="7179" name="Group 37"/>
          <p:cNvGrpSpPr>
            <a:grpSpLocks/>
          </p:cNvGrpSpPr>
          <p:nvPr/>
        </p:nvGrpSpPr>
        <p:grpSpPr bwMode="auto">
          <a:xfrm>
            <a:off x="8680450" y="2116138"/>
            <a:ext cx="385763" cy="4308475"/>
            <a:chOff x="5468" y="1333"/>
            <a:chExt cx="243" cy="2714"/>
          </a:xfrm>
        </p:grpSpPr>
        <p:sp>
          <p:nvSpPr>
            <p:cNvPr id="7193" name="Freeform 38"/>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94" name="Freeform 39"/>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7180" name="Group 40"/>
          <p:cNvGrpSpPr>
            <a:grpSpLocks/>
          </p:cNvGrpSpPr>
          <p:nvPr/>
        </p:nvGrpSpPr>
        <p:grpSpPr bwMode="auto">
          <a:xfrm>
            <a:off x="7318375" y="90488"/>
            <a:ext cx="2133600" cy="1911350"/>
            <a:chOff x="4610" y="57"/>
            <a:chExt cx="1344" cy="1204"/>
          </a:xfrm>
        </p:grpSpPr>
        <p:grpSp>
          <p:nvGrpSpPr>
            <p:cNvPr id="7181" name="Group 41"/>
            <p:cNvGrpSpPr>
              <a:grpSpLocks/>
            </p:cNvGrpSpPr>
            <p:nvPr userDrawn="1"/>
          </p:nvGrpSpPr>
          <p:grpSpPr bwMode="auto">
            <a:xfrm>
              <a:off x="4610" y="57"/>
              <a:ext cx="1344" cy="1204"/>
              <a:chOff x="4610" y="57"/>
              <a:chExt cx="1344" cy="1204"/>
            </a:xfrm>
          </p:grpSpPr>
          <p:sp>
            <p:nvSpPr>
              <p:cNvPr id="7183" name="Freeform 42"/>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7184" name="Group 43"/>
              <p:cNvGrpSpPr>
                <a:grpSpLocks/>
              </p:cNvGrpSpPr>
              <p:nvPr userDrawn="1"/>
            </p:nvGrpSpPr>
            <p:grpSpPr bwMode="auto">
              <a:xfrm>
                <a:off x="4610" y="57"/>
                <a:ext cx="1344" cy="985"/>
                <a:chOff x="4610" y="57"/>
                <a:chExt cx="1344" cy="985"/>
              </a:xfrm>
            </p:grpSpPr>
            <p:sp>
              <p:nvSpPr>
                <p:cNvPr id="7185" name="Freeform 44"/>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86" name="Freeform 45"/>
                <p:cNvSpPr>
                  <a:spLocks/>
                </p:cNvSpPr>
                <p:nvPr userDrawn="1"/>
              </p:nvSpPr>
              <p:spPr bwMode="auto">
                <a:xfrm rot="-3172564">
                  <a:off x="5048" y="332"/>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87" name="Freeform 46"/>
                <p:cNvSpPr>
                  <a:spLocks/>
                </p:cNvSpPr>
                <p:nvPr userDrawn="1"/>
              </p:nvSpPr>
              <p:spPr bwMode="auto">
                <a:xfrm rot="-3172564">
                  <a:off x="4858" y="182"/>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88" name="Freeform 47"/>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89" name="Freeform 48"/>
                <p:cNvSpPr>
                  <a:spLocks/>
                </p:cNvSpPr>
                <p:nvPr userDrawn="1"/>
              </p:nvSpPr>
              <p:spPr bwMode="auto">
                <a:xfrm rot="-3172564">
                  <a:off x="5297" y="897"/>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90" name="Freeform 49"/>
                <p:cNvSpPr>
                  <a:spLocks/>
                </p:cNvSpPr>
                <p:nvPr userDrawn="1"/>
              </p:nvSpPr>
              <p:spPr bwMode="auto">
                <a:xfrm rot="-3172564">
                  <a:off x="5253" y="806"/>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91" name="Freeform 50"/>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192" name="Freeform 51"/>
                <p:cNvSpPr>
                  <a:spLocks/>
                </p:cNvSpPr>
                <p:nvPr userDrawn="1"/>
              </p:nvSpPr>
              <p:spPr bwMode="auto">
                <a:xfrm rot="-3172564">
                  <a:off x="4948" y="142"/>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sp>
          <p:nvSpPr>
            <p:cNvPr id="718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cSld>
  <p:clrMap bg1="dk2" tx1="lt1" bg2="dk1" tx2="lt2" accent1="accent1" accent2="accent2" accent3="accent3" accent4="accent4" accent5="accent5" accent6="accent6" hlink="hlink" folHlink="folHlink"/>
  <p:sldLayoutIdLst>
    <p:sldLayoutId id="2147483886"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anose="030F0702030302020204" pitchFamily="66" charset="0"/>
        </a:defRPr>
      </a:lvl2pPr>
      <a:lvl3pPr algn="ctr" rtl="0" eaLnBrk="0" fontAlgn="base" hangingPunct="0">
        <a:spcBef>
          <a:spcPct val="0"/>
        </a:spcBef>
        <a:spcAft>
          <a:spcPct val="0"/>
        </a:spcAft>
        <a:defRPr sz="4400">
          <a:solidFill>
            <a:schemeClr val="tx1"/>
          </a:solidFill>
          <a:latin typeface="Comic Sans MS" panose="030F0702030302020204" pitchFamily="66" charset="0"/>
        </a:defRPr>
      </a:lvl3pPr>
      <a:lvl4pPr algn="ctr" rtl="0" eaLnBrk="0" fontAlgn="base" hangingPunct="0">
        <a:spcBef>
          <a:spcPct val="0"/>
        </a:spcBef>
        <a:spcAft>
          <a:spcPct val="0"/>
        </a:spcAft>
        <a:defRPr sz="4400">
          <a:solidFill>
            <a:schemeClr val="tx1"/>
          </a:solidFill>
          <a:latin typeface="Comic Sans MS" panose="030F0702030302020204" pitchFamily="66" charset="0"/>
        </a:defRPr>
      </a:lvl4pPr>
      <a:lvl5pPr algn="ctr" rtl="0" eaLnBrk="0" fontAlgn="base" hangingPunct="0">
        <a:spcBef>
          <a:spcPct val="0"/>
        </a:spcBef>
        <a:spcAft>
          <a:spcPct val="0"/>
        </a:spcAft>
        <a:defRPr sz="4400">
          <a:solidFill>
            <a:schemeClr val="tx1"/>
          </a:solidFill>
          <a:latin typeface="Comic Sans MS" panose="030F0702030302020204" pitchFamily="66" charset="0"/>
        </a:defRPr>
      </a:lvl5pPr>
      <a:lvl6pPr marL="457200" algn="ctr" rtl="0" fontAlgn="base">
        <a:spcBef>
          <a:spcPct val="0"/>
        </a:spcBef>
        <a:spcAft>
          <a:spcPct val="0"/>
        </a:spcAft>
        <a:defRPr sz="4400">
          <a:solidFill>
            <a:schemeClr val="tx1"/>
          </a:solidFill>
          <a:latin typeface="Comic Sans MS" panose="030F0702030302020204" pitchFamily="66" charset="0"/>
        </a:defRPr>
      </a:lvl6pPr>
      <a:lvl7pPr marL="914400" algn="ctr" rtl="0" fontAlgn="base">
        <a:spcBef>
          <a:spcPct val="0"/>
        </a:spcBef>
        <a:spcAft>
          <a:spcPct val="0"/>
        </a:spcAft>
        <a:defRPr sz="4400">
          <a:solidFill>
            <a:schemeClr val="tx1"/>
          </a:solidFill>
          <a:latin typeface="Comic Sans MS" panose="030F0702030302020204" pitchFamily="66" charset="0"/>
        </a:defRPr>
      </a:lvl7pPr>
      <a:lvl8pPr marL="1371600" algn="ctr" rtl="0" fontAlgn="base">
        <a:spcBef>
          <a:spcPct val="0"/>
        </a:spcBef>
        <a:spcAft>
          <a:spcPct val="0"/>
        </a:spcAft>
        <a:defRPr sz="4400">
          <a:solidFill>
            <a:schemeClr val="tx1"/>
          </a:solidFill>
          <a:latin typeface="Comic Sans MS" panose="030F0702030302020204" pitchFamily="66" charset="0"/>
        </a:defRPr>
      </a:lvl8pPr>
      <a:lvl9pPr marL="1828800" algn="ctr" rtl="0" fontAlgn="base">
        <a:spcBef>
          <a:spcPct val="0"/>
        </a:spcBef>
        <a:spcAft>
          <a:spcPct val="0"/>
        </a:spcAft>
        <a:defRPr sz="4400">
          <a:solidFill>
            <a:schemeClr val="tx1"/>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www.stoppanic.ru/infection/phones/" TargetMode="External"/><Relationship Id="rId2" Type="http://schemas.openxmlformats.org/officeDocument/2006/relationships/hyperlink" Target="http://www.stoppanic.ru/infection/crowd/" TargetMode="External"/><Relationship Id="rId1" Type="http://schemas.openxmlformats.org/officeDocument/2006/relationships/slideLayout" Target="../slideLayouts/slideLayout24.xml"/><Relationship Id="rId5" Type="http://schemas.openxmlformats.org/officeDocument/2006/relationships/hyperlink" Target="http://www.stoppanic.ru/notinvolved/transport/" TargetMode="External"/><Relationship Id="rId4" Type="http://schemas.openxmlformats.org/officeDocument/2006/relationships/hyperlink" Target="http://www.stoppanic.ru/infection/suspic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toppanic.ru/infection/phones/" TargetMode="External"/><Relationship Id="rId2" Type="http://schemas.openxmlformats.org/officeDocument/2006/relationships/hyperlink" Target="http://www.stoppanic.ru/infection/crowd/" TargetMode="Externa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hyperlink" Target="http://www.stoppanic.ru/notinvolved/transport/" TargetMode="External"/><Relationship Id="rId4" Type="http://schemas.openxmlformats.org/officeDocument/2006/relationships/hyperlink" Target="http://www.stoppanic.ru/infection/suspicion/"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eg"/><Relationship Id="rId3" Type="http://schemas.openxmlformats.org/officeDocument/2006/relationships/image" Target="http://www.tns-counter.ru/V13a****yandex_ru/ru/CP1251/tmsec=yandex_images/0" TargetMode="External"/><Relationship Id="rId7" Type="http://schemas.openxmlformats.org/officeDocument/2006/relationships/oleObject" Target="../embeddings/oleObject2.bin"/><Relationship Id="rId12" Type="http://schemas.openxmlformats.org/officeDocument/2006/relationships/hyperlink" Target="http://www.funcore.net/uploads/2007/10/26/1193418063_43aaeda311d2bdba947cb079df0c64d9.jpg" TargetMode="External"/><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2.jpeg"/><Relationship Id="rId5" Type="http://schemas.openxmlformats.org/officeDocument/2006/relationships/oleObject" Target="../embeddings/oleObject1.bin"/><Relationship Id="rId10" Type="http://schemas.openxmlformats.org/officeDocument/2006/relationships/image" Target="../media/image11.png"/><Relationship Id="rId4" Type="http://schemas.openxmlformats.org/officeDocument/2006/relationships/image" Target="../media/image8.jpeg"/><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5.xml"/><Relationship Id="rId5" Type="http://schemas.openxmlformats.org/officeDocument/2006/relationships/image" Target="../media/image19.pn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03350" y="3213100"/>
            <a:ext cx="6769100" cy="2376488"/>
          </a:xfrm>
        </p:spPr>
        <p:txBody>
          <a:bodyPr/>
          <a:lstStyle/>
          <a:p>
            <a:pPr eaLnBrk="1" hangingPunct="1">
              <a:defRPr/>
            </a:pPr>
            <a:r>
              <a:rPr lang="ru-RU" altLang="ru-RU" sz="4800" b="1" smtClean="0"/>
              <a:t>КАК НЕ НУЖНО ДЕЛАТЬ ПРЕЗЕНТАЦИИ</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5" descr="image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060575"/>
            <a:ext cx="705643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ph type="body" idx="1"/>
          </p:nvPr>
        </p:nvSpPr>
        <p:spPr>
          <a:xfrm>
            <a:off x="1182688" y="2973388"/>
            <a:ext cx="7772400" cy="3159125"/>
          </a:xfrm>
          <a:prstGeom prst="wedgeRoundRectCallout">
            <a:avLst>
              <a:gd name="adj1" fmla="val -16532"/>
              <a:gd name="adj2" fmla="val -68556"/>
              <a:gd name="adj3" fmla="val 16667"/>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1" hangingPunct="1">
              <a:spcBef>
                <a:spcPct val="0"/>
              </a:spcBef>
              <a:buClr>
                <a:schemeClr val="bg1"/>
              </a:buClr>
              <a:buFontTx/>
              <a:buNone/>
            </a:pPr>
            <a:r>
              <a:rPr lang="ru-RU" altLang="ru-RU" smtClean="0"/>
              <a:t>учет требований времени, амбициозных запросов телеграфных столбов, их  познавательных возможностей, конкретных условий образовательного процесса в условиях Марса</a:t>
            </a:r>
          </a:p>
        </p:txBody>
      </p:sp>
      <p:sp>
        <p:nvSpPr>
          <p:cNvPr id="29699" name="Rectangle 3"/>
          <p:cNvSpPr>
            <a:spLocks noChangeArrowheads="1"/>
          </p:cNvSpPr>
          <p:nvPr/>
        </p:nvSpPr>
        <p:spPr bwMode="auto">
          <a:xfrm>
            <a:off x="250825" y="260350"/>
            <a:ext cx="86868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cs typeface="Arial" panose="020B0604020202020204" pitchFamily="34" charset="0"/>
              </a:rPr>
              <a:t>       </a:t>
            </a:r>
            <a:r>
              <a:rPr lang="ru-RU" altLang="ru-RU" b="1">
                <a:cs typeface="Arial" panose="020B0604020202020204" pitchFamily="34" charset="0"/>
              </a:rPr>
              <a:t>Индивидуальный	</a:t>
            </a:r>
          </a:p>
          <a:p>
            <a:pPr algn="ctr" eaLnBrk="1" hangingPunct="1"/>
            <a:r>
              <a:rPr lang="ru-RU" altLang="ru-RU" b="1">
                <a:cs typeface="Arial" panose="020B0604020202020204" pitchFamily="34" charset="0"/>
              </a:rPr>
              <a:t>маршрут движения телеграфного столба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611188" y="836613"/>
            <a:ext cx="7991475"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ru-RU" altLang="ru-RU" sz="8800" b="1">
                <a:solidFill>
                  <a:srgbClr val="FF3300"/>
                </a:solidFill>
              </a:rPr>
              <a:t>Используйте</a:t>
            </a:r>
            <a:endParaRPr lang="en-US" altLang="ru-RU" sz="8800" b="1">
              <a:solidFill>
                <a:srgbClr val="FF3300"/>
              </a:solidFill>
            </a:endParaRPr>
          </a:p>
          <a:p>
            <a:pPr algn="ctr" eaLnBrk="1" hangingPunct="1">
              <a:lnSpc>
                <a:spcPct val="80000"/>
              </a:lnSpc>
              <a:spcBef>
                <a:spcPct val="20000"/>
              </a:spcBef>
            </a:pPr>
            <a:r>
              <a:rPr lang="ru-RU" altLang="ru-RU" sz="8800" b="1">
                <a:solidFill>
                  <a:srgbClr val="FF3300"/>
                </a:solidFill>
              </a:rPr>
              <a:t>подходящие шрифты!</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55650" y="260350"/>
            <a:ext cx="7488238" cy="1368425"/>
          </a:xfrm>
        </p:spPr>
        <p:txBody>
          <a:bodyPr/>
          <a:lstStyle/>
          <a:p>
            <a:pPr eaLnBrk="1" hangingPunct="1"/>
            <a:r>
              <a:rPr lang="ru-RU" altLang="ru-RU" sz="7200" smtClean="0"/>
              <a:t>История</a:t>
            </a:r>
          </a:p>
        </p:txBody>
      </p:sp>
      <p:sp>
        <p:nvSpPr>
          <p:cNvPr id="32771" name="Rectangle 3"/>
          <p:cNvSpPr>
            <a:spLocks noGrp="1" noChangeArrowheads="1"/>
          </p:cNvSpPr>
          <p:nvPr>
            <p:ph type="body" idx="1"/>
          </p:nvPr>
        </p:nvSpPr>
        <p:spPr>
          <a:xfrm>
            <a:off x="971550" y="1916113"/>
            <a:ext cx="7777163" cy="4321175"/>
          </a:xfrm>
        </p:spPr>
        <p:txBody>
          <a:bodyPr/>
          <a:lstStyle/>
          <a:p>
            <a:pPr marL="0" indent="0" eaLnBrk="1" hangingPunct="1">
              <a:lnSpc>
                <a:spcPct val="90000"/>
              </a:lnSpc>
              <a:buFont typeface="Wingdings" panose="05000000000000000000" pitchFamily="2" charset="2"/>
              <a:buNone/>
            </a:pPr>
            <a:r>
              <a:rPr lang="ru-RU" altLang="ru-RU" sz="2400" smtClean="0"/>
              <a:t>Телеграфные столбы на Марсе возникли в мезозойские времена путем патогенных мутаций урбанизированных кратных интегралов, взятых по поверхности ленты Мёбиуса. На ранних стадиях развития экзистенция телеграфных столбов не превышала профилизации среднего пепелаца, но затем под влиянием радиоактивных выбросов вулкана Ву-Ву произошла акселерация совместно с диссипацией и дегенерацией. В результате модернизации вулканизации сегрегации произошло резкое увеличение интенсификации и периодизации столбов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0" y="765175"/>
            <a:ext cx="7920038" cy="1079500"/>
          </a:xfrm>
          <a:prstGeom prst="rect">
            <a:avLst/>
          </a:prstGeom>
        </p:spPr>
        <p:txBody>
          <a:bodyPr wrap="none" fromWordArt="1">
            <a:prstTxWarp prst="textCascadeUp">
              <a:avLst>
                <a:gd name="adj" fmla="val 88023"/>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ru-RU" sz="3600" kern="10">
                <a:ln w="9525">
                  <a:round/>
                  <a:headEnd/>
                  <a:tailEnd/>
                </a:ln>
                <a:gradFill rotWithShape="1">
                  <a:gsLst>
                    <a:gs pos="0">
                      <a:srgbClr val="FFE701"/>
                    </a:gs>
                    <a:gs pos="100000">
                      <a:srgbClr val="FE3E02"/>
                    </a:gs>
                  </a:gsLst>
                  <a:lin ang="5400000" scaled="1"/>
                </a:gradFill>
                <a:latin typeface="Impact" panose="020B0806030902050204" pitchFamily="34" charset="0"/>
              </a:rPr>
              <a:t>Правила ведения журнала</a:t>
            </a:r>
          </a:p>
        </p:txBody>
      </p:sp>
      <p:sp>
        <p:nvSpPr>
          <p:cNvPr id="34819" name="Rectangle 3"/>
          <p:cNvSpPr>
            <a:spLocks noChangeArrowheads="1"/>
          </p:cNvSpPr>
          <p:nvPr/>
        </p:nvSpPr>
        <p:spPr bwMode="auto">
          <a:xfrm>
            <a:off x="468313" y="2497138"/>
            <a:ext cx="8064500" cy="411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10000"/>
              </a:spcBef>
              <a:buFontTx/>
              <a:buAutoNum type="arabicPeriod"/>
            </a:pPr>
            <a:r>
              <a:rPr lang="ru-RU" altLang="ru-RU" sz="2000"/>
              <a:t>Для журнала рекомендуется взять общую тетрадь, в которой сразу же пронумеровать все страницы.  Первые одну-две страницы следует оставить для оглавления, которое составляют по ходу работы.</a:t>
            </a:r>
          </a:p>
          <a:p>
            <a:pPr eaLnBrk="1" hangingPunct="1">
              <a:spcBef>
                <a:spcPct val="110000"/>
              </a:spcBef>
              <a:buFontTx/>
              <a:buAutoNum type="arabicPeriod"/>
            </a:pPr>
            <a:r>
              <a:rPr lang="ru-RU" altLang="ru-RU" sz="2000"/>
              <a:t>В журнале обязательно указывают дату выполнения эксперимента. Работа должна иметь название - заголовок, а каждый ее этап - подзаголовок, поясняющий выполняемую операцию. </a:t>
            </a:r>
          </a:p>
          <a:p>
            <a:pPr eaLnBrk="1" hangingPunct="1">
              <a:spcBef>
                <a:spcPct val="110000"/>
              </a:spcBef>
              <a:buFontTx/>
              <a:buAutoNum type="arabicPeriod"/>
            </a:pPr>
            <a:r>
              <a:rPr lang="ru-RU" altLang="ru-RU" sz="2000"/>
              <a:t>Результаты  определений   сводят  в  таблицы,   в   которых должны быть не только итоговые, но и все исходные и справочные величины.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ru-RU" altLang="ru-RU" b="1" smtClean="0">
                <a:solidFill>
                  <a:schemeClr val="accent2"/>
                </a:solidFill>
              </a:rPr>
              <a:t>Основные правила безопасности в повседневной жизни</a:t>
            </a:r>
          </a:p>
        </p:txBody>
      </p:sp>
      <p:sp>
        <p:nvSpPr>
          <p:cNvPr id="35843" name="Rectangle 3"/>
          <p:cNvSpPr>
            <a:spLocks noGrp="1" noChangeArrowheads="1"/>
          </p:cNvSpPr>
          <p:nvPr>
            <p:ph type="body" idx="1"/>
          </p:nvPr>
        </p:nvSpPr>
        <p:spPr>
          <a:xfrm>
            <a:off x="468313" y="2420938"/>
            <a:ext cx="8229600" cy="4249737"/>
          </a:xfrm>
        </p:spPr>
        <p:txBody>
          <a:bodyPr/>
          <a:lstStyle/>
          <a:p>
            <a:pPr eaLnBrk="1" hangingPunct="1">
              <a:lnSpc>
                <a:spcPct val="90000"/>
              </a:lnSpc>
              <a:buFontTx/>
              <a:buNone/>
            </a:pPr>
            <a:r>
              <a:rPr lang="ru-RU" altLang="ru-RU" sz="2400" smtClean="0"/>
              <a:t>1.Всегда помните о вашей безопасности. </a:t>
            </a:r>
          </a:p>
          <a:p>
            <a:pPr eaLnBrk="1" hangingPunct="1">
              <a:lnSpc>
                <a:spcPct val="90000"/>
              </a:lnSpc>
              <a:buFontTx/>
              <a:buNone/>
            </a:pPr>
            <a:r>
              <a:rPr lang="ru-RU" altLang="ru-RU" sz="2400" smtClean="0"/>
              <a:t>2.Избегайте </a:t>
            </a:r>
            <a:r>
              <a:rPr lang="ru-RU" altLang="ru-RU" sz="2400" smtClean="0">
                <a:hlinkClick r:id="rId2"/>
              </a:rPr>
              <a:t>толпы</a:t>
            </a:r>
            <a:r>
              <a:rPr lang="ru-RU" altLang="ru-RU" sz="2400" smtClean="0"/>
              <a:t>. </a:t>
            </a:r>
          </a:p>
          <a:p>
            <a:pPr eaLnBrk="1" hangingPunct="1">
              <a:lnSpc>
                <a:spcPct val="90000"/>
              </a:lnSpc>
              <a:buFontTx/>
              <a:buNone/>
            </a:pPr>
            <a:r>
              <a:rPr lang="ru-RU" altLang="ru-RU" sz="2400" smtClean="0"/>
              <a:t>3.Знайте, где в здании вашего офиса аварийный выход. </a:t>
            </a:r>
          </a:p>
          <a:p>
            <a:pPr eaLnBrk="1" hangingPunct="1">
              <a:lnSpc>
                <a:spcPct val="90000"/>
              </a:lnSpc>
              <a:buFontTx/>
              <a:buNone/>
            </a:pPr>
            <a:r>
              <a:rPr lang="ru-RU" altLang="ru-RU" sz="2400" smtClean="0"/>
              <a:t>4.Знайте </a:t>
            </a:r>
            <a:r>
              <a:rPr lang="ru-RU" altLang="ru-RU" sz="2400" smtClean="0">
                <a:hlinkClick r:id="rId3"/>
              </a:rPr>
              <a:t>телефоны экстренных служб</a:t>
            </a:r>
            <a:r>
              <a:rPr lang="ru-RU" altLang="ru-RU" sz="2400" smtClean="0"/>
              <a:t>. Научите детей. </a:t>
            </a:r>
          </a:p>
          <a:p>
            <a:pPr eaLnBrk="1" hangingPunct="1">
              <a:lnSpc>
                <a:spcPct val="90000"/>
              </a:lnSpc>
              <a:buFontTx/>
              <a:buNone/>
            </a:pPr>
            <a:r>
              <a:rPr lang="ru-RU" altLang="ru-RU" sz="2400" smtClean="0"/>
              <a:t>5.Имейте при себе минимальный набор лекарств первой помощи. </a:t>
            </a:r>
          </a:p>
          <a:p>
            <a:pPr eaLnBrk="1" hangingPunct="1">
              <a:lnSpc>
                <a:spcPct val="90000"/>
              </a:lnSpc>
              <a:buFontTx/>
              <a:buNone/>
            </a:pPr>
            <a:r>
              <a:rPr lang="ru-RU" altLang="ru-RU" sz="2400" smtClean="0"/>
              <a:t>6.Обращайте внимание на </a:t>
            </a:r>
            <a:r>
              <a:rPr lang="ru-RU" altLang="ru-RU" sz="2400" smtClean="0">
                <a:hlinkClick r:id="rId4"/>
              </a:rPr>
              <a:t>забытые вещи</a:t>
            </a:r>
            <a:r>
              <a:rPr lang="ru-RU" altLang="ru-RU" sz="2400" smtClean="0"/>
              <a:t>. </a:t>
            </a:r>
          </a:p>
          <a:p>
            <a:pPr eaLnBrk="1" hangingPunct="1">
              <a:lnSpc>
                <a:spcPct val="90000"/>
              </a:lnSpc>
              <a:buFontTx/>
              <a:buNone/>
            </a:pPr>
            <a:r>
              <a:rPr lang="ru-RU" altLang="ru-RU" sz="2400" smtClean="0"/>
              <a:t>7.Узнав о терактах, не впадайте в жалость к себе и </a:t>
            </a:r>
            <a:r>
              <a:rPr lang="ru-RU" altLang="ru-RU" sz="2400" smtClean="0">
                <a:solidFill>
                  <a:srgbClr val="FF3300"/>
                </a:solidFill>
                <a:hlinkClick r:id="rId5"/>
              </a:rPr>
              <a:t>панику по любому поводу</a:t>
            </a:r>
            <a:r>
              <a:rPr lang="ru-RU" altLang="ru-RU" sz="2400" smtClean="0">
                <a:solidFill>
                  <a:srgbClr val="FF3300"/>
                </a:solidFill>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altLang="ru-RU" b="1" smtClean="0">
                <a:solidFill>
                  <a:schemeClr val="accent2"/>
                </a:solidFill>
              </a:rPr>
              <a:t>Основные правила безопасности в повседневной жизни</a:t>
            </a:r>
          </a:p>
        </p:txBody>
      </p:sp>
      <p:sp>
        <p:nvSpPr>
          <p:cNvPr id="36867" name="Rectangle 3"/>
          <p:cNvSpPr>
            <a:spLocks noGrp="1" noChangeArrowheads="1"/>
          </p:cNvSpPr>
          <p:nvPr>
            <p:ph type="body" idx="1"/>
          </p:nvPr>
        </p:nvSpPr>
        <p:spPr>
          <a:xfrm>
            <a:off x="4140200" y="2420938"/>
            <a:ext cx="4319588" cy="2738437"/>
          </a:xfrm>
        </p:spPr>
        <p:txBody>
          <a:bodyPr/>
          <a:lstStyle/>
          <a:p>
            <a:pPr eaLnBrk="1" hangingPunct="1">
              <a:lnSpc>
                <a:spcPct val="80000"/>
              </a:lnSpc>
              <a:buFontTx/>
              <a:buNone/>
            </a:pPr>
            <a:r>
              <a:rPr lang="ru-RU" altLang="ru-RU" sz="1600" smtClean="0"/>
              <a:t>1.Всегда помните о вашей безопасности. </a:t>
            </a:r>
          </a:p>
          <a:p>
            <a:pPr eaLnBrk="1" hangingPunct="1">
              <a:lnSpc>
                <a:spcPct val="80000"/>
              </a:lnSpc>
              <a:buFontTx/>
              <a:buNone/>
            </a:pPr>
            <a:r>
              <a:rPr lang="ru-RU" altLang="ru-RU" sz="1600" smtClean="0"/>
              <a:t>2.Избегайте </a:t>
            </a:r>
            <a:r>
              <a:rPr lang="ru-RU" altLang="ru-RU" sz="1600" smtClean="0">
                <a:hlinkClick r:id="rId2"/>
              </a:rPr>
              <a:t>толпы</a:t>
            </a:r>
            <a:r>
              <a:rPr lang="ru-RU" altLang="ru-RU" sz="1600" smtClean="0"/>
              <a:t>. </a:t>
            </a:r>
          </a:p>
          <a:p>
            <a:pPr eaLnBrk="1" hangingPunct="1">
              <a:lnSpc>
                <a:spcPct val="80000"/>
              </a:lnSpc>
              <a:buFontTx/>
              <a:buNone/>
            </a:pPr>
            <a:r>
              <a:rPr lang="ru-RU" altLang="ru-RU" sz="1600" smtClean="0"/>
              <a:t>3.Знайте, где в здании вашего офиса аварийный выход. </a:t>
            </a:r>
          </a:p>
          <a:p>
            <a:pPr eaLnBrk="1" hangingPunct="1">
              <a:lnSpc>
                <a:spcPct val="80000"/>
              </a:lnSpc>
              <a:buFontTx/>
              <a:buNone/>
            </a:pPr>
            <a:r>
              <a:rPr lang="ru-RU" altLang="ru-RU" sz="1600" smtClean="0"/>
              <a:t>4.Знайте </a:t>
            </a:r>
            <a:r>
              <a:rPr lang="ru-RU" altLang="ru-RU" sz="1600" smtClean="0">
                <a:hlinkClick r:id="rId3"/>
              </a:rPr>
              <a:t>телефоны экстренных служб</a:t>
            </a:r>
            <a:r>
              <a:rPr lang="ru-RU" altLang="ru-RU" sz="1600" smtClean="0"/>
              <a:t>. Научите детей. </a:t>
            </a:r>
          </a:p>
          <a:p>
            <a:pPr eaLnBrk="1" hangingPunct="1">
              <a:lnSpc>
                <a:spcPct val="80000"/>
              </a:lnSpc>
              <a:buFontTx/>
              <a:buNone/>
            </a:pPr>
            <a:r>
              <a:rPr lang="ru-RU" altLang="ru-RU" sz="1600" smtClean="0"/>
              <a:t>5.Имейте при себе минимальный набор лекарств первой помощи. </a:t>
            </a:r>
          </a:p>
          <a:p>
            <a:pPr eaLnBrk="1" hangingPunct="1">
              <a:lnSpc>
                <a:spcPct val="80000"/>
              </a:lnSpc>
              <a:buFontTx/>
              <a:buNone/>
            </a:pPr>
            <a:r>
              <a:rPr lang="ru-RU" altLang="ru-RU" sz="1600" smtClean="0"/>
              <a:t>6.Обращайте внимание на </a:t>
            </a:r>
            <a:r>
              <a:rPr lang="ru-RU" altLang="ru-RU" sz="1600" smtClean="0">
                <a:hlinkClick r:id="rId4"/>
              </a:rPr>
              <a:t>забытые вещи</a:t>
            </a:r>
            <a:r>
              <a:rPr lang="ru-RU" altLang="ru-RU" sz="1600" smtClean="0"/>
              <a:t>.</a:t>
            </a:r>
          </a:p>
          <a:p>
            <a:pPr eaLnBrk="1" hangingPunct="1">
              <a:lnSpc>
                <a:spcPct val="80000"/>
              </a:lnSpc>
              <a:buFontTx/>
              <a:buNone/>
            </a:pPr>
            <a:r>
              <a:rPr lang="ru-RU" altLang="ru-RU" sz="1600" smtClean="0"/>
              <a:t>7.Узнав о терактах, не впадайте в жалость к себе и </a:t>
            </a:r>
            <a:r>
              <a:rPr lang="ru-RU" altLang="ru-RU" sz="1600" smtClean="0">
                <a:hlinkClick r:id="rId5"/>
              </a:rPr>
              <a:t>панику по любому поводу</a:t>
            </a:r>
            <a:r>
              <a:rPr lang="ru-RU" altLang="ru-RU" sz="1600" smtClean="0"/>
              <a:t>.</a:t>
            </a:r>
          </a:p>
        </p:txBody>
      </p:sp>
      <p:pic>
        <p:nvPicPr>
          <p:cNvPr id="36868" name="Picture 4" descr="img_64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276475"/>
            <a:ext cx="331311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1484313"/>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7891" name="Rectangle 3"/>
          <p:cNvSpPr>
            <a:spLocks noGrp="1" noChangeArrowheads="1"/>
          </p:cNvSpPr>
          <p:nvPr>
            <p:ph type="title"/>
          </p:nvPr>
        </p:nvSpPr>
        <p:spPr>
          <a:xfrm>
            <a:off x="1489075" y="188913"/>
            <a:ext cx="7654925" cy="1143000"/>
          </a:xfrm>
        </p:spPr>
        <p:txBody>
          <a:bodyPr/>
          <a:lstStyle/>
          <a:p>
            <a:pPr eaLnBrk="1" hangingPunct="1"/>
            <a:r>
              <a:rPr lang="ru-RU" altLang="ru-RU" sz="4000" b="1" smtClean="0">
                <a:solidFill>
                  <a:srgbClr val="FFFFFF"/>
                </a:solidFill>
              </a:rPr>
              <a:t>ПРАВИЛА БЕЗОПАСНОСТИ</a:t>
            </a:r>
          </a:p>
        </p:txBody>
      </p:sp>
      <p:pic>
        <p:nvPicPr>
          <p:cNvPr id="37892" name="Picture 4" descr="img_6470"/>
          <p:cNvPicPr>
            <a:picLocks noChangeAspect="1" noChangeArrowheads="1"/>
          </p:cNvPicPr>
          <p:nvPr/>
        </p:nvPicPr>
        <p:blipFill>
          <a:blip r:embed="rId4">
            <a:clrChange>
              <a:clrFrom>
                <a:srgbClr val="CDCDCD"/>
              </a:clrFrom>
              <a:clrTo>
                <a:srgbClr val="CDCDCD">
                  <a:alpha val="0"/>
                </a:srgbClr>
              </a:clrTo>
            </a:clrChange>
            <a:extLst>
              <a:ext uri="{28A0092B-C50C-407E-A947-70E740481C1C}">
                <a14:useLocalDpi xmlns:a14="http://schemas.microsoft.com/office/drawing/2010/main" val="0"/>
              </a:ext>
            </a:extLst>
          </a:blip>
          <a:srcRect/>
          <a:stretch>
            <a:fillRect/>
          </a:stretch>
        </p:blipFill>
        <p:spPr bwMode="auto">
          <a:xfrm>
            <a:off x="179388" y="115888"/>
            <a:ext cx="13684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3" name="Object 5"/>
          <p:cNvGraphicFramePr>
            <a:graphicFrameLocks noChangeAspect="1"/>
          </p:cNvGraphicFramePr>
          <p:nvPr>
            <p:ph sz="quarter" idx="2"/>
          </p:nvPr>
        </p:nvGraphicFramePr>
        <p:xfrm>
          <a:off x="323850" y="5229225"/>
          <a:ext cx="2376488" cy="1309688"/>
        </p:xfrm>
        <a:graphic>
          <a:graphicData uri="http://schemas.openxmlformats.org/presentationml/2006/ole">
            <mc:AlternateContent xmlns:mc="http://schemas.openxmlformats.org/markup-compatibility/2006">
              <mc:Choice xmlns:v="urn:schemas-microsoft-com:vml" Requires="v">
                <p:oleObj spid="_x0000_s37901" name="Image" r:id="rId5" imgW="3276190" imgH="1803175" progId="Photoshop.Image.9">
                  <p:embed/>
                </p:oleObj>
              </mc:Choice>
              <mc:Fallback>
                <p:oleObj name="Image" r:id="rId5" imgW="3276190" imgH="1803175" progId="Photoshop.Image.9">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5229225"/>
                        <a:ext cx="2376488"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nvGraphicFramePr>
        <p:xfrm>
          <a:off x="3276600" y="2276475"/>
          <a:ext cx="2816225" cy="2879725"/>
        </p:xfrm>
        <a:graphic>
          <a:graphicData uri="http://schemas.openxmlformats.org/presentationml/2006/ole">
            <mc:AlternateContent xmlns:mc="http://schemas.openxmlformats.org/markup-compatibility/2006">
              <mc:Choice xmlns:v="urn:schemas-microsoft-com:vml" Requires="v">
                <p:oleObj spid="_x0000_s37902" name="Image" r:id="rId7" imgW="3987302" imgH="4076190" progId="Photoshop.Image.9">
                  <p:embed/>
                </p:oleObj>
              </mc:Choice>
              <mc:Fallback>
                <p:oleObj name="Image" r:id="rId7" imgW="3987302" imgH="4076190" progId="Photoshop.Image.9">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276475"/>
                        <a:ext cx="281622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7895" name="Group 7"/>
          <p:cNvGrpSpPr>
            <a:grpSpLocks/>
          </p:cNvGrpSpPr>
          <p:nvPr/>
        </p:nvGrpSpPr>
        <p:grpSpPr bwMode="auto">
          <a:xfrm>
            <a:off x="250825" y="1989138"/>
            <a:ext cx="2378075" cy="1944687"/>
            <a:chOff x="431" y="1026"/>
            <a:chExt cx="1061" cy="932"/>
          </a:xfrm>
        </p:grpSpPr>
        <p:graphicFrame>
          <p:nvGraphicFramePr>
            <p:cNvPr id="37898" name="Object 8"/>
            <p:cNvGraphicFramePr>
              <a:graphicFrameLocks noChangeAspect="1"/>
            </p:cNvGraphicFramePr>
            <p:nvPr/>
          </p:nvGraphicFramePr>
          <p:xfrm>
            <a:off x="431" y="1026"/>
            <a:ext cx="1061" cy="932"/>
          </p:xfrm>
          <a:graphic>
            <a:graphicData uri="http://schemas.openxmlformats.org/presentationml/2006/ole">
              <mc:AlternateContent xmlns:mc="http://schemas.openxmlformats.org/markup-compatibility/2006">
                <mc:Choice xmlns:v="urn:schemas-microsoft-com:vml" Requires="v">
                  <p:oleObj spid="_x0000_s37903" name="Image" r:id="rId9" imgW="3149206" imgH="2768254" progId="Photoshop.Image.9">
                    <p:embed/>
                  </p:oleObj>
                </mc:Choice>
                <mc:Fallback>
                  <p:oleObj name="Image" r:id="rId9" imgW="3149206" imgH="2768254" progId="Photoshop.Image.9">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 y="1026"/>
                          <a:ext cx="1061" cy="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9" name="Line 9"/>
            <p:cNvSpPr>
              <a:spLocks noChangeShapeType="1"/>
            </p:cNvSpPr>
            <p:nvPr/>
          </p:nvSpPr>
          <p:spPr bwMode="auto">
            <a:xfrm flipV="1">
              <a:off x="521" y="1071"/>
              <a:ext cx="862" cy="862"/>
            </a:xfrm>
            <a:prstGeom prst="line">
              <a:avLst/>
            </a:prstGeom>
            <a:noFill/>
            <a:ln w="635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900" name="Line 10"/>
            <p:cNvSpPr>
              <a:spLocks noChangeShapeType="1"/>
            </p:cNvSpPr>
            <p:nvPr/>
          </p:nvSpPr>
          <p:spPr bwMode="auto">
            <a:xfrm flipH="1" flipV="1">
              <a:off x="521" y="1071"/>
              <a:ext cx="908" cy="817"/>
            </a:xfrm>
            <a:prstGeom prst="line">
              <a:avLst/>
            </a:prstGeom>
            <a:noFill/>
            <a:ln w="635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pic>
        <p:nvPicPr>
          <p:cNvPr id="37896" name="Picture 11" descr="Aptechka_poliester_320x2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0675" y="1773238"/>
            <a:ext cx="24733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2" descr="Картинка 1 из 9735">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1500" y="4208463"/>
            <a:ext cx="3313113"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539750" y="908050"/>
            <a:ext cx="7991475"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ru-RU" altLang="ru-RU" sz="9600" b="1">
                <a:solidFill>
                  <a:srgbClr val="FF3300"/>
                </a:solidFill>
              </a:rPr>
              <a:t>Минимум </a:t>
            </a:r>
          </a:p>
          <a:p>
            <a:pPr algn="ctr" eaLnBrk="1" hangingPunct="1">
              <a:lnSpc>
                <a:spcPct val="80000"/>
              </a:lnSpc>
              <a:spcBef>
                <a:spcPct val="20000"/>
              </a:spcBef>
            </a:pPr>
            <a:r>
              <a:rPr lang="ru-RU" altLang="ru-RU" sz="9600" b="1">
                <a:solidFill>
                  <a:srgbClr val="FF3300"/>
                </a:solidFill>
              </a:rPr>
              <a:t>текста!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lstStyle/>
          <a:p>
            <a:pPr eaLnBrk="1" hangingPunct="1"/>
            <a:r>
              <a:rPr lang="ru-RU" altLang="ru-RU" sz="4000" smtClean="0"/>
              <a:t>Группы профессиональных задач</a:t>
            </a:r>
          </a:p>
        </p:txBody>
      </p:sp>
      <p:pic>
        <p:nvPicPr>
          <p:cNvPr id="39939" name="Picture 3" descr="j0301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02113"/>
            <a:ext cx="24384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AutoShape 4"/>
          <p:cNvSpPr>
            <a:spLocks noChangeArrowheads="1"/>
          </p:cNvSpPr>
          <p:nvPr/>
        </p:nvSpPr>
        <p:spPr bwMode="auto">
          <a:xfrm>
            <a:off x="6629400" y="914400"/>
            <a:ext cx="2362200" cy="3581400"/>
          </a:xfrm>
          <a:prstGeom prst="cloudCallout">
            <a:avLst>
              <a:gd name="adj1" fmla="val -86829"/>
              <a:gd name="adj2" fmla="val 6117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b="1" i="1">
                <a:cs typeface="Arial" panose="020B0604020202020204" pitchFamily="34" charset="0"/>
              </a:rPr>
              <a:t>Создавать широкие возможности для использования столбов </a:t>
            </a:r>
            <a:r>
              <a:rPr lang="ru-RU" altLang="ru-RU">
                <a:cs typeface="Arial" panose="020B0604020202020204" pitchFamily="34" charset="0"/>
              </a:rPr>
              <a:t> </a:t>
            </a:r>
          </a:p>
        </p:txBody>
      </p:sp>
      <p:sp>
        <p:nvSpPr>
          <p:cNvPr id="39941" name="AutoShape 5"/>
          <p:cNvSpPr>
            <a:spLocks noChangeArrowheads="1"/>
          </p:cNvSpPr>
          <p:nvPr/>
        </p:nvSpPr>
        <p:spPr bwMode="auto">
          <a:xfrm>
            <a:off x="250825" y="3933825"/>
            <a:ext cx="3124200" cy="2209800"/>
          </a:xfrm>
          <a:prstGeom prst="cloudCallout">
            <a:avLst>
              <a:gd name="adj1" fmla="val 115194"/>
              <a:gd name="adj2" fmla="val 287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b="1" i="1">
                <a:cs typeface="Arial" panose="020B0604020202020204" pitchFamily="34" charset="0"/>
              </a:rPr>
              <a:t>видеть пепелацы в созидательномпроцессе</a:t>
            </a:r>
            <a:r>
              <a:rPr lang="ru-RU" altLang="ru-RU">
                <a:cs typeface="Arial" panose="020B0604020202020204" pitchFamily="34" charset="0"/>
              </a:rPr>
              <a:t> </a:t>
            </a:r>
          </a:p>
        </p:txBody>
      </p:sp>
      <p:sp>
        <p:nvSpPr>
          <p:cNvPr id="39942" name="AutoShape 6"/>
          <p:cNvSpPr>
            <a:spLocks noChangeArrowheads="1"/>
          </p:cNvSpPr>
          <p:nvPr/>
        </p:nvSpPr>
        <p:spPr bwMode="auto">
          <a:xfrm>
            <a:off x="609600" y="1447800"/>
            <a:ext cx="3733800" cy="2209800"/>
          </a:xfrm>
          <a:prstGeom prst="cloudCallout">
            <a:avLst>
              <a:gd name="adj1" fmla="val 61778"/>
              <a:gd name="adj2" fmla="val 10825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b="1" i="1">
                <a:cs typeface="Arial" panose="020B0604020202020204" pitchFamily="34" charset="0"/>
              </a:rPr>
              <a:t>строить столбы, направленные на достижение пепелацами целей существования</a:t>
            </a:r>
            <a:r>
              <a:rPr lang="ru-RU" altLang="ru-RU">
                <a:cs typeface="Arial" panose="020B0604020202020204" pitchFamily="34" charset="0"/>
              </a:rPr>
              <a:t> </a:t>
            </a:r>
          </a:p>
        </p:txBody>
      </p:sp>
      <p:sp>
        <p:nvSpPr>
          <p:cNvPr id="39943" name="AutoShape 7"/>
          <p:cNvSpPr>
            <a:spLocks noChangeArrowheads="1"/>
          </p:cNvSpPr>
          <p:nvPr/>
        </p:nvSpPr>
        <p:spPr bwMode="auto">
          <a:xfrm>
            <a:off x="3505200" y="914400"/>
            <a:ext cx="3200400" cy="2286000"/>
          </a:xfrm>
          <a:prstGeom prst="cloudCallout">
            <a:avLst>
              <a:gd name="adj1" fmla="val 4417"/>
              <a:gd name="adj2" fmla="val 10659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b="1" i="1">
                <a:cs typeface="Arial" panose="020B0604020202020204" pitchFamily="34" charset="0"/>
              </a:rPr>
              <a:t>устанавливать взаимодействие с другими субъектами на Марсе</a:t>
            </a:r>
            <a:r>
              <a:rPr lang="ru-RU" altLang="ru-RU">
                <a:cs typeface="Arial" panose="020B0604020202020204" pitchFamily="34" charset="0"/>
              </a:rPr>
              <a:t> </a:t>
            </a:r>
          </a:p>
        </p:txBody>
      </p:sp>
      <p:sp>
        <p:nvSpPr>
          <p:cNvPr id="39944" name="AutoShape 8"/>
          <p:cNvSpPr>
            <a:spLocks noChangeArrowheads="1"/>
          </p:cNvSpPr>
          <p:nvPr/>
        </p:nvSpPr>
        <p:spPr bwMode="auto">
          <a:xfrm>
            <a:off x="5638800" y="4191000"/>
            <a:ext cx="3505200" cy="2667000"/>
          </a:xfrm>
          <a:prstGeom prst="cloudCallout">
            <a:avLst>
              <a:gd name="adj1" fmla="val -58648"/>
              <a:gd name="adj2" fmla="val -1143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b="1" i="1">
                <a:cs typeface="Arial" panose="020B0604020202020204" pitchFamily="34" charset="0"/>
              </a:rPr>
              <a:t>проектировать и осуществлять профессиональное  самообразование столбов</a:t>
            </a:r>
            <a:r>
              <a:rPr lang="ru-RU" altLang="ru-RU">
                <a:cs typeface="Arial" panose="020B0604020202020204"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684213" y="765175"/>
            <a:ext cx="7991475"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5400" b="1">
                <a:solidFill>
                  <a:srgbClr val="FF3300"/>
                </a:solidFill>
              </a:rPr>
              <a:t>Центр внимания -      не слайд…</a:t>
            </a:r>
          </a:p>
          <a:p>
            <a:pPr algn="ctr" eaLnBrk="1" hangingPunct="1">
              <a:spcBef>
                <a:spcPct val="50000"/>
              </a:spcBef>
            </a:pPr>
            <a:r>
              <a:rPr lang="ru-RU" altLang="ru-RU" sz="5400" b="1">
                <a:solidFill>
                  <a:srgbClr val="FF3300"/>
                </a:solidFill>
              </a:rPr>
              <a:t>Это – </a:t>
            </a:r>
            <a:r>
              <a:rPr lang="ru-RU" altLang="ru-RU" sz="9600" b="1">
                <a:solidFill>
                  <a:srgbClr val="FF3300"/>
                </a:solidFill>
              </a:rPr>
              <a:t>ВЫ</a:t>
            </a:r>
            <a:r>
              <a:rPr lang="ru-RU" altLang="ru-RU" sz="5400" b="1">
                <a:solidFill>
                  <a:srgbClr val="FF3300"/>
                </a:solidFill>
              </a:rPr>
              <a: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132138" y="476250"/>
            <a:ext cx="2663825"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tx2"/>
                </a:solidFill>
                <a:cs typeface="Arial" panose="020B0604020202020204" pitchFamily="34" charset="0"/>
              </a:rPr>
              <a:t>заданность</a:t>
            </a:r>
          </a:p>
        </p:txBody>
      </p:sp>
      <p:sp>
        <p:nvSpPr>
          <p:cNvPr id="41987" name="Rectangle 3"/>
          <p:cNvSpPr>
            <a:spLocks noChangeArrowheads="1"/>
          </p:cNvSpPr>
          <p:nvPr/>
        </p:nvSpPr>
        <p:spPr bwMode="auto">
          <a:xfrm>
            <a:off x="2771775" y="1628775"/>
            <a:ext cx="3527425" cy="122396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tx2"/>
                </a:solidFill>
                <a:cs typeface="Arial" panose="020B0604020202020204" pitchFamily="34" charset="0"/>
              </a:rPr>
              <a:t>Современные </a:t>
            </a:r>
          </a:p>
          <a:p>
            <a:pPr algn="ctr" eaLnBrk="1" hangingPunct="1"/>
            <a:r>
              <a:rPr lang="ru-RU" altLang="ru-RU" sz="2400" b="1">
                <a:solidFill>
                  <a:schemeClr val="tx2"/>
                </a:solidFill>
                <a:cs typeface="Arial" panose="020B0604020202020204" pitchFamily="34" charset="0"/>
              </a:rPr>
              <a:t> технологии</a:t>
            </a:r>
          </a:p>
        </p:txBody>
      </p:sp>
      <p:sp>
        <p:nvSpPr>
          <p:cNvPr id="41988" name="Rectangle 4"/>
          <p:cNvSpPr>
            <a:spLocks noChangeArrowheads="1"/>
          </p:cNvSpPr>
          <p:nvPr/>
        </p:nvSpPr>
        <p:spPr bwMode="auto">
          <a:xfrm>
            <a:off x="2051050" y="2852738"/>
            <a:ext cx="4824413" cy="1008062"/>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tx2"/>
                </a:solidFill>
                <a:cs typeface="Arial" panose="020B0604020202020204" pitchFamily="34" charset="0"/>
              </a:rPr>
              <a:t>Новые  программы возрождения былой славы </a:t>
            </a:r>
            <a:br>
              <a:rPr lang="ru-RU" altLang="ru-RU" sz="2400" b="1">
                <a:solidFill>
                  <a:schemeClr val="tx2"/>
                </a:solidFill>
                <a:cs typeface="Arial" panose="020B0604020202020204" pitchFamily="34" charset="0"/>
              </a:rPr>
            </a:br>
            <a:r>
              <a:rPr lang="ru-RU" altLang="ru-RU" sz="2400" b="1">
                <a:solidFill>
                  <a:schemeClr val="tx2"/>
                </a:solidFill>
                <a:cs typeface="Arial" panose="020B0604020202020204" pitchFamily="34" charset="0"/>
              </a:rPr>
              <a:t>пепелацев,</a:t>
            </a:r>
          </a:p>
        </p:txBody>
      </p:sp>
      <p:sp>
        <p:nvSpPr>
          <p:cNvPr id="41989" name="Rectangle 5"/>
          <p:cNvSpPr>
            <a:spLocks noChangeArrowheads="1"/>
          </p:cNvSpPr>
          <p:nvPr/>
        </p:nvSpPr>
        <p:spPr bwMode="auto">
          <a:xfrm>
            <a:off x="1979613" y="3860800"/>
            <a:ext cx="4968875" cy="863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tx2"/>
                </a:solidFill>
                <a:cs typeface="Arial" panose="020B0604020202020204" pitchFamily="34" charset="0"/>
              </a:rPr>
              <a:t>Меенторское сопровождение</a:t>
            </a:r>
          </a:p>
        </p:txBody>
      </p:sp>
      <p:sp>
        <p:nvSpPr>
          <p:cNvPr id="41990" name="Rectangle 6"/>
          <p:cNvSpPr>
            <a:spLocks noChangeArrowheads="1"/>
          </p:cNvSpPr>
          <p:nvPr/>
        </p:nvSpPr>
        <p:spPr bwMode="auto">
          <a:xfrm>
            <a:off x="1258888" y="5516563"/>
            <a:ext cx="6265862" cy="1341437"/>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tx2"/>
                </a:solidFill>
                <a:cs typeface="Arial" panose="020B0604020202020204" pitchFamily="34" charset="0"/>
              </a:rPr>
              <a:t>Расширение внешней среды </a:t>
            </a:r>
          </a:p>
          <a:p>
            <a:pPr algn="ctr" eaLnBrk="1" hangingPunct="1"/>
            <a:r>
              <a:rPr lang="ru-RU" altLang="ru-RU" sz="2400" b="1">
                <a:solidFill>
                  <a:schemeClr val="tx2"/>
                </a:solidFill>
                <a:cs typeface="Arial" panose="020B0604020202020204" pitchFamily="34" charset="0"/>
              </a:rPr>
              <a:t> - </a:t>
            </a:r>
            <a:r>
              <a:rPr lang="en-US" altLang="ru-RU" sz="2400" b="1">
                <a:solidFill>
                  <a:schemeClr val="tx2"/>
                </a:solidFill>
                <a:cs typeface="Arial" panose="020B0604020202020204" pitchFamily="34" charset="0"/>
              </a:rPr>
              <a:t>“</a:t>
            </a:r>
            <a:r>
              <a:rPr lang="ru-RU" altLang="ru-RU" sz="2400" b="1">
                <a:solidFill>
                  <a:schemeClr val="tx2"/>
                </a:solidFill>
                <a:cs typeface="Arial" panose="020B0604020202020204" pitchFamily="34" charset="0"/>
              </a:rPr>
              <a:t>сеть</a:t>
            </a:r>
            <a:r>
              <a:rPr lang="en-US" altLang="ru-RU" sz="2400" b="1">
                <a:solidFill>
                  <a:schemeClr val="tx2"/>
                </a:solidFill>
                <a:cs typeface="Arial" panose="020B0604020202020204" pitchFamily="34" charset="0"/>
              </a:rPr>
              <a:t>”</a:t>
            </a:r>
            <a:r>
              <a:rPr lang="ru-RU" altLang="ru-RU" sz="2400" b="1">
                <a:solidFill>
                  <a:schemeClr val="tx2"/>
                </a:solidFill>
                <a:cs typeface="Arial" panose="020B0604020202020204" pitchFamily="34" charset="0"/>
              </a:rPr>
              <a:t>,  дистанционное</a:t>
            </a:r>
          </a:p>
        </p:txBody>
      </p:sp>
      <p:sp>
        <p:nvSpPr>
          <p:cNvPr id="41991" name="Rectangle 7"/>
          <p:cNvSpPr>
            <a:spLocks noChangeArrowheads="1"/>
          </p:cNvSpPr>
          <p:nvPr/>
        </p:nvSpPr>
        <p:spPr bwMode="auto">
          <a:xfrm>
            <a:off x="1835150" y="4724400"/>
            <a:ext cx="5257800" cy="863600"/>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tx2"/>
                </a:solidFill>
                <a:cs typeface="Arial" panose="020B0604020202020204" pitchFamily="34" charset="0"/>
              </a:rPr>
              <a:t>Новые функции гравицапы</a:t>
            </a:r>
          </a:p>
        </p:txBody>
      </p:sp>
      <p:sp>
        <p:nvSpPr>
          <p:cNvPr id="41992" name="Rectangle 8"/>
          <p:cNvSpPr>
            <a:spLocks noChangeArrowheads="1"/>
          </p:cNvSpPr>
          <p:nvPr/>
        </p:nvSpPr>
        <p:spPr bwMode="auto">
          <a:xfrm>
            <a:off x="2987675" y="1052513"/>
            <a:ext cx="3024188" cy="646112"/>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a:solidFill>
                  <a:schemeClr val="tx2"/>
                </a:solidFill>
                <a:cs typeface="Arial" panose="020B0604020202020204" pitchFamily="34" charset="0"/>
              </a:rPr>
              <a:t>ИОМ</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4034" name="Picture 2"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611188" y="1125538"/>
            <a:ext cx="799147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ru-RU" altLang="ru-RU" sz="8800" b="1">
                <a:solidFill>
                  <a:srgbClr val="FF3300"/>
                </a:solidFill>
              </a:rPr>
              <a:t>НЕ</a:t>
            </a:r>
          </a:p>
          <a:p>
            <a:pPr algn="ctr" eaLnBrk="1" hangingPunct="1">
              <a:lnSpc>
                <a:spcPct val="80000"/>
              </a:lnSpc>
              <a:spcBef>
                <a:spcPct val="20000"/>
              </a:spcBef>
            </a:pPr>
            <a:r>
              <a:rPr lang="ru-RU" altLang="ru-RU" sz="8800" b="1">
                <a:solidFill>
                  <a:srgbClr val="FF3300"/>
                </a:solidFill>
              </a:rPr>
              <a:t>перегружайте</a:t>
            </a:r>
          </a:p>
          <a:p>
            <a:pPr algn="ctr" eaLnBrk="1" hangingPunct="1">
              <a:lnSpc>
                <a:spcPct val="80000"/>
              </a:lnSpc>
              <a:spcBef>
                <a:spcPct val="20000"/>
              </a:spcBef>
            </a:pPr>
            <a:r>
              <a:rPr lang="ru-RU" altLang="ru-RU" sz="8800" b="1">
                <a:solidFill>
                  <a:srgbClr val="FF3300"/>
                </a:solidFill>
              </a:rPr>
              <a:t>слайд!</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3059113" y="620713"/>
            <a:ext cx="2773362" cy="695325"/>
          </a:xfrm>
          <a:solidFill>
            <a:schemeClr val="bg1"/>
          </a:solidFill>
          <a:ln>
            <a:solidFill>
              <a:schemeClr val="tx1"/>
            </a:solidFill>
            <a:miter lim="800000"/>
            <a:headEnd/>
            <a:tailEnd/>
          </a:ln>
        </p:spPr>
        <p:txBody>
          <a:bodyPr/>
          <a:lstStyle/>
          <a:p>
            <a:pPr eaLnBrk="1" hangingPunct="1"/>
            <a:r>
              <a:rPr lang="ru-RU" altLang="ru-RU" sz="4000" smtClean="0">
                <a:solidFill>
                  <a:schemeClr val="accent1"/>
                </a:solidFill>
              </a:rPr>
              <a:t>География</a:t>
            </a:r>
          </a:p>
        </p:txBody>
      </p:sp>
      <p:sp>
        <p:nvSpPr>
          <p:cNvPr id="240643" name="Rectangle 3"/>
          <p:cNvSpPr>
            <a:spLocks noGrp="1" noChangeArrowheads="1"/>
          </p:cNvSpPr>
          <p:nvPr>
            <p:ph type="body" idx="1"/>
          </p:nvPr>
        </p:nvSpPr>
        <p:spPr/>
        <p:txBody>
          <a:bodyPr/>
          <a:lstStyle/>
          <a:p>
            <a:pPr eaLnBrk="1" hangingPunct="1"/>
            <a:r>
              <a:rPr lang="ru-RU" altLang="ru-RU" smtClean="0"/>
              <a:t>на юго-западе распространены зеленые столбы</a:t>
            </a:r>
          </a:p>
          <a:p>
            <a:pPr eaLnBrk="1" hangingPunct="1"/>
            <a:r>
              <a:rPr lang="ru-RU" altLang="ru-RU" smtClean="0"/>
              <a:t>в юго-восточной части водятся красные столбы</a:t>
            </a:r>
          </a:p>
          <a:p>
            <a:pPr eaLnBrk="1" hangingPunct="1"/>
            <a:r>
              <a:rPr lang="ru-RU" altLang="ru-RU" smtClean="0"/>
              <a:t>на севере Марса – столбы, страдающие раздвоением личности</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40642"/>
                                        </p:tgtEl>
                                        <p:attrNameLst>
                                          <p:attrName>style.visibility</p:attrName>
                                        </p:attrNameLst>
                                      </p:cBhvr>
                                      <p:to>
                                        <p:strVal val="visible"/>
                                      </p:to>
                                    </p:set>
                                    <p:anim calcmode="discrete" valueType="clr">
                                      <p:cBhvr override="childStyle">
                                        <p:cTn id="7" dur="80"/>
                                        <p:tgtEl>
                                          <p:spTgt spid="2406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0642"/>
                                        </p:tgtEl>
                                        <p:attrNameLst>
                                          <p:attrName>fillcolor</p:attrName>
                                        </p:attrNameLst>
                                      </p:cBhvr>
                                      <p:tavLst>
                                        <p:tav tm="0">
                                          <p:val>
                                            <p:clrVal>
                                              <a:schemeClr val="accent2"/>
                                            </p:clrVal>
                                          </p:val>
                                        </p:tav>
                                        <p:tav tm="50000">
                                          <p:val>
                                            <p:clrVal>
                                              <a:schemeClr val="hlink"/>
                                            </p:clrVal>
                                          </p:val>
                                        </p:tav>
                                      </p:tavLst>
                                    </p:anim>
                                    <p:set>
                                      <p:cBhvr>
                                        <p:cTn id="9" dur="80"/>
                                        <p:tgtEl>
                                          <p:spTgt spid="240642"/>
                                        </p:tgtEl>
                                        <p:attrNameLst>
                                          <p:attrName>fill.type</p:attrName>
                                        </p:attrNameLst>
                                      </p:cBhvr>
                                      <p:to>
                                        <p:strVal val="solid"/>
                                      </p:to>
                                    </p:set>
                                  </p:childTnLst>
                                </p:cTn>
                              </p:par>
                            </p:childTnLst>
                          </p:cTn>
                        </p:par>
                        <p:par>
                          <p:cTn id="10" fill="hold" nodeType="afterGroup">
                            <p:stCondLst>
                              <p:cond delay="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40643">
                                            <p:txEl>
                                              <p:pRg st="0" end="0"/>
                                            </p:txEl>
                                          </p:spTgt>
                                        </p:tgtEl>
                                        <p:attrNameLst>
                                          <p:attrName>style.visibility</p:attrName>
                                        </p:attrNameLst>
                                      </p:cBhvr>
                                      <p:to>
                                        <p:strVal val="visible"/>
                                      </p:to>
                                    </p:set>
                                    <p:anim calcmode="discrete" valueType="clr">
                                      <p:cBhvr override="childStyle">
                                        <p:cTn id="13" dur="80"/>
                                        <p:tgtEl>
                                          <p:spTgt spid="2406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4064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40643">
                                            <p:txEl>
                                              <p:pRg st="0" end="0"/>
                                            </p:txEl>
                                          </p:spTgt>
                                        </p:tgtEl>
                                        <p:attrNameLst>
                                          <p:attrName>fill.type</p:attrName>
                                        </p:attrNameLst>
                                      </p:cBhvr>
                                      <p:to>
                                        <p:strVal val="solid"/>
                                      </p:to>
                                    </p:set>
                                  </p:childTnLst>
                                </p:cTn>
                              </p:par>
                            </p:childTnLst>
                          </p:cTn>
                        </p:par>
                        <p:par>
                          <p:cTn id="16" fill="hold" nodeType="afterGroup">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40643">
                                            <p:txEl>
                                              <p:pRg st="1" end="1"/>
                                            </p:txEl>
                                          </p:spTgt>
                                        </p:tgtEl>
                                        <p:attrNameLst>
                                          <p:attrName>style.visibility</p:attrName>
                                        </p:attrNameLst>
                                      </p:cBhvr>
                                      <p:to>
                                        <p:strVal val="visible"/>
                                      </p:to>
                                    </p:set>
                                    <p:anim calcmode="discrete" valueType="clr">
                                      <p:cBhvr override="childStyle">
                                        <p:cTn id="19" dur="80"/>
                                        <p:tgtEl>
                                          <p:spTgt spid="2406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4064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240643">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40643">
                                            <p:txEl>
                                              <p:pRg st="2" end="2"/>
                                            </p:txEl>
                                          </p:spTgt>
                                        </p:tgtEl>
                                        <p:attrNameLst>
                                          <p:attrName>style.visibility</p:attrName>
                                        </p:attrNameLst>
                                      </p:cBhvr>
                                      <p:to>
                                        <p:strVal val="visible"/>
                                      </p:to>
                                    </p:set>
                                    <p:anim calcmode="discrete" valueType="clr">
                                      <p:cBhvr override="childStyle">
                                        <p:cTn id="26" dur="80"/>
                                        <p:tgtEl>
                                          <p:spTgt spid="2406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40643">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24064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nimBg="1"/>
      <p:bldP spid="24064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0"/>
            <a:ext cx="5832475" cy="695325"/>
          </a:xfrm>
          <a:solidFill>
            <a:schemeClr val="bg1"/>
          </a:solidFill>
          <a:ln w="88900">
            <a:solidFill>
              <a:srgbClr val="800000"/>
            </a:solidFill>
            <a:miter lim="800000"/>
            <a:headEnd/>
            <a:tailEnd/>
          </a:ln>
        </p:spPr>
        <p:txBody>
          <a:bodyPr/>
          <a:lstStyle/>
          <a:p>
            <a:pPr eaLnBrk="1" hangingPunct="1"/>
            <a:r>
              <a:rPr lang="ru-RU" altLang="ru-RU" sz="2000" smtClean="0">
                <a:solidFill>
                  <a:schemeClr val="accent1"/>
                </a:solidFill>
              </a:rPr>
              <a:t>Экономика</a:t>
            </a:r>
          </a:p>
        </p:txBody>
      </p:sp>
      <p:sp>
        <p:nvSpPr>
          <p:cNvPr id="244739" name="Rectangle 3"/>
          <p:cNvSpPr>
            <a:spLocks noGrp="1" noChangeArrowheads="1"/>
          </p:cNvSpPr>
          <p:nvPr>
            <p:ph type="body" idx="1"/>
          </p:nvPr>
        </p:nvSpPr>
        <p:spPr>
          <a:xfrm>
            <a:off x="-180975" y="2349500"/>
            <a:ext cx="4397375" cy="4148138"/>
          </a:xfrm>
          <a:noFill/>
          <a:ln w="127000">
            <a:solidFill>
              <a:srgbClr val="FF0000"/>
            </a:solidFill>
            <a:miter lim="800000"/>
            <a:headEnd/>
            <a:tailEnd/>
          </a:ln>
        </p:spPr>
        <p:txBody>
          <a:bodyPr/>
          <a:lstStyle/>
          <a:p>
            <a:pPr algn="ctr" eaLnBrk="1" hangingPunct="1"/>
            <a:r>
              <a:rPr lang="ru-RU" altLang="ru-RU" sz="2800" smtClean="0"/>
              <a:t>быстрое распространение товарно-денежных отношений</a:t>
            </a:r>
          </a:p>
          <a:p>
            <a:pPr algn="ctr" eaLnBrk="1" hangingPunct="1"/>
            <a:r>
              <a:rPr lang="ru-RU" altLang="ru-RU" sz="2800" smtClean="0"/>
              <a:t>влияние олигархов на скорость</a:t>
            </a:r>
            <a:br>
              <a:rPr lang="ru-RU" altLang="ru-RU" sz="2800" smtClean="0"/>
            </a:br>
            <a:r>
              <a:rPr lang="ru-RU" altLang="ru-RU" sz="2800" smtClean="0"/>
              <a:t>прироста доходов столбов</a:t>
            </a:r>
          </a:p>
          <a:p>
            <a:pPr algn="ctr" eaLnBrk="1" hangingPunct="1"/>
            <a:endParaRPr lang="ru-RU" altLang="ru-RU" sz="2800" smtClean="0"/>
          </a:p>
        </p:txBody>
      </p:sp>
      <p:pic>
        <p:nvPicPr>
          <p:cNvPr id="47108" name="Picture 4" descr="J00900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2276475"/>
            <a:ext cx="201453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4859338" y="5538788"/>
            <a:ext cx="4284662" cy="1319212"/>
          </a:xfrm>
          <a:prstGeom prst="rect">
            <a:avLst/>
          </a:prstGeom>
          <a:noFill/>
          <a:ln w="1270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ru-RU" altLang="ru-RU"/>
              <a:t>1985 начало товарных обменов</a:t>
            </a:r>
          </a:p>
          <a:p>
            <a:pPr algn="r" eaLnBrk="1" hangingPunct="1">
              <a:spcBef>
                <a:spcPct val="50000"/>
              </a:spcBef>
            </a:pPr>
            <a:r>
              <a:rPr lang="ru-RU" altLang="ru-RU"/>
              <a:t>1990 середина товарных обменов</a:t>
            </a:r>
          </a:p>
          <a:p>
            <a:pPr algn="r" eaLnBrk="1" hangingPunct="1">
              <a:spcBef>
                <a:spcPct val="50000"/>
              </a:spcBef>
            </a:pPr>
            <a:r>
              <a:rPr lang="ru-RU" altLang="ru-RU"/>
              <a:t>2000 конец товарных обменов</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44738"/>
                                        </p:tgtEl>
                                        <p:attrNameLst>
                                          <p:attrName>style.visibility</p:attrName>
                                        </p:attrNameLst>
                                      </p:cBhvr>
                                      <p:to>
                                        <p:strVal val="visible"/>
                                      </p:to>
                                    </p:set>
                                    <p:animEffect transition="in" filter="fade">
                                      <p:cBhvr>
                                        <p:cTn id="7" dur="2000"/>
                                        <p:tgtEl>
                                          <p:spTgt spid="244738"/>
                                        </p:tgtEl>
                                      </p:cBhvr>
                                    </p:animEffect>
                                    <p:anim calcmode="lin" valueType="num">
                                      <p:cBhvr>
                                        <p:cTn id="8" dur="2000" fill="hold"/>
                                        <p:tgtEl>
                                          <p:spTgt spid="244738"/>
                                        </p:tgtEl>
                                        <p:attrNameLst>
                                          <p:attrName>style.rotation</p:attrName>
                                        </p:attrNameLst>
                                      </p:cBhvr>
                                      <p:tavLst>
                                        <p:tav tm="0">
                                          <p:val>
                                            <p:fltVal val="720"/>
                                          </p:val>
                                        </p:tav>
                                        <p:tav tm="100000">
                                          <p:val>
                                            <p:fltVal val="0"/>
                                          </p:val>
                                        </p:tav>
                                      </p:tavLst>
                                    </p:anim>
                                    <p:anim calcmode="lin" valueType="num">
                                      <p:cBhvr>
                                        <p:cTn id="9" dur="2000" fill="hold"/>
                                        <p:tgtEl>
                                          <p:spTgt spid="244738"/>
                                        </p:tgtEl>
                                        <p:attrNameLst>
                                          <p:attrName>ppt_h</p:attrName>
                                        </p:attrNameLst>
                                      </p:cBhvr>
                                      <p:tavLst>
                                        <p:tav tm="0">
                                          <p:val>
                                            <p:fltVal val="0"/>
                                          </p:val>
                                        </p:tav>
                                        <p:tav tm="100000">
                                          <p:val>
                                            <p:strVal val="#ppt_h"/>
                                          </p:val>
                                        </p:tav>
                                      </p:tavLst>
                                    </p:anim>
                                    <p:anim calcmode="lin" valueType="num">
                                      <p:cBhvr>
                                        <p:cTn id="10" dur="2000" fill="hold"/>
                                        <p:tgtEl>
                                          <p:spTgt spid="244738"/>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44739">
                                            <p:bg/>
                                          </p:spTgt>
                                        </p:tgtEl>
                                        <p:attrNameLst>
                                          <p:attrName>style.visibility</p:attrName>
                                        </p:attrNameLst>
                                      </p:cBhvr>
                                      <p:to>
                                        <p:strVal val="visible"/>
                                      </p:to>
                                    </p:set>
                                    <p:anim calcmode="discrete" valueType="clr">
                                      <p:cBhvr override="childStyle">
                                        <p:cTn id="14" dur="80"/>
                                        <p:tgtEl>
                                          <p:spTgt spid="244739">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4739">
                                            <p:bg/>
                                          </p:spTgt>
                                        </p:tgtEl>
                                        <p:attrNameLst>
                                          <p:attrName>fillcolor</p:attrName>
                                        </p:attrNameLst>
                                      </p:cBhvr>
                                      <p:tavLst>
                                        <p:tav tm="0">
                                          <p:val>
                                            <p:clrVal>
                                              <a:schemeClr val="accent2"/>
                                            </p:clrVal>
                                          </p:val>
                                        </p:tav>
                                        <p:tav tm="50000">
                                          <p:val>
                                            <p:clrVal>
                                              <a:schemeClr val="hlink"/>
                                            </p:clrVal>
                                          </p:val>
                                        </p:tav>
                                      </p:tavLst>
                                    </p:anim>
                                    <p:set>
                                      <p:cBhvr>
                                        <p:cTn id="16" dur="80"/>
                                        <p:tgtEl>
                                          <p:spTgt spid="244739">
                                            <p:bg/>
                                          </p:spTgt>
                                        </p:tgtEl>
                                        <p:attrNameLst>
                                          <p:attrName>fill.type</p:attrName>
                                        </p:attrNameLst>
                                      </p:cBhvr>
                                      <p:to>
                                        <p:strVal val="solid"/>
                                      </p:to>
                                    </p:set>
                                  </p:childTnLst>
                                </p:cTn>
                              </p:par>
                            </p:childTnLst>
                          </p:cTn>
                        </p:par>
                        <p:par>
                          <p:cTn id="17" fill="hold" nodeType="afterGroup">
                            <p:stCondLst>
                              <p:cond delay="588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244739">
                                            <p:txEl>
                                              <p:pRg st="0" end="0"/>
                                            </p:txEl>
                                          </p:spTgt>
                                        </p:tgtEl>
                                        <p:attrNameLst>
                                          <p:attrName>style.visibility</p:attrName>
                                        </p:attrNameLst>
                                      </p:cBhvr>
                                      <p:to>
                                        <p:strVal val="visible"/>
                                      </p:to>
                                    </p:set>
                                    <p:anim calcmode="discrete" valueType="clr">
                                      <p:cBhvr override="childStyle">
                                        <p:cTn id="20" dur="80"/>
                                        <p:tgtEl>
                                          <p:spTgt spid="2447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44739">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244739">
                                            <p:txEl>
                                              <p:pRg st="0" end="0"/>
                                            </p:txEl>
                                          </p:spTgt>
                                        </p:tgtEl>
                                        <p:attrNameLst>
                                          <p:attrName>fill.type</p:attrName>
                                        </p:attrNameLst>
                                      </p:cBhvr>
                                      <p:to>
                                        <p:strVal val="solid"/>
                                      </p:to>
                                    </p:set>
                                  </p:childTnLst>
                                </p:cTn>
                              </p:par>
                            </p:childTnLst>
                          </p:cTn>
                        </p:par>
                        <p:par>
                          <p:cTn id="23" fill="hold" nodeType="afterGroup">
                            <p:stCondLst>
                              <p:cond delay="78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244739">
                                            <p:txEl>
                                              <p:pRg st="1" end="1"/>
                                            </p:txEl>
                                          </p:spTgt>
                                        </p:tgtEl>
                                        <p:attrNameLst>
                                          <p:attrName>style.visibility</p:attrName>
                                        </p:attrNameLst>
                                      </p:cBhvr>
                                      <p:to>
                                        <p:strVal val="visible"/>
                                      </p:to>
                                    </p:set>
                                    <p:anim calcmode="discrete" valueType="clr">
                                      <p:cBhvr override="childStyle">
                                        <p:cTn id="26" dur="80"/>
                                        <p:tgtEl>
                                          <p:spTgt spid="2447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44739">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24473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animBg="1"/>
      <p:bldP spid="244739"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68313" y="404813"/>
            <a:ext cx="8229600" cy="1143000"/>
          </a:xfrm>
        </p:spPr>
        <p:txBody>
          <a:bodyPr/>
          <a:lstStyle/>
          <a:p>
            <a:pPr eaLnBrk="1" hangingPunct="1"/>
            <a:r>
              <a:rPr lang="ru-RU" altLang="ru-RU" b="1" smtClean="0">
                <a:solidFill>
                  <a:srgbClr val="FF3300"/>
                </a:solidFill>
              </a:rPr>
              <a:t>Симптомы вирусного заражения вашего компьютера</a:t>
            </a:r>
            <a:endParaRPr lang="ru-RU" altLang="ru-RU" smtClean="0">
              <a:solidFill>
                <a:srgbClr val="FF3300"/>
              </a:solidFill>
            </a:endParaRPr>
          </a:p>
        </p:txBody>
      </p:sp>
      <p:sp>
        <p:nvSpPr>
          <p:cNvPr id="186371" name="Rectangle 3"/>
          <p:cNvSpPr>
            <a:spLocks noGrp="1" noChangeArrowheads="1"/>
          </p:cNvSpPr>
          <p:nvPr>
            <p:ph type="body" idx="1"/>
          </p:nvPr>
        </p:nvSpPr>
        <p:spPr>
          <a:xfrm>
            <a:off x="468313" y="2060575"/>
            <a:ext cx="8229600" cy="4205288"/>
          </a:xfrm>
        </p:spPr>
        <p:txBody>
          <a:bodyPr/>
          <a:lstStyle/>
          <a:p>
            <a:pPr eaLnBrk="1" hangingPunct="1">
              <a:lnSpc>
                <a:spcPct val="80000"/>
              </a:lnSpc>
              <a:spcBef>
                <a:spcPct val="0"/>
              </a:spcBef>
              <a:buClr>
                <a:schemeClr val="tx1"/>
              </a:buClr>
              <a:buFont typeface="Wingdings" panose="05000000000000000000" pitchFamily="2" charset="2"/>
              <a:buChar char="Ш"/>
            </a:pPr>
            <a:r>
              <a:rPr lang="ru-RU" altLang="ru-RU" sz="2800" b="1" smtClean="0"/>
              <a:t>Замедление работы некоторых программ.</a:t>
            </a:r>
          </a:p>
          <a:p>
            <a:pPr eaLnBrk="1" hangingPunct="1">
              <a:lnSpc>
                <a:spcPct val="80000"/>
              </a:lnSpc>
              <a:spcBef>
                <a:spcPct val="0"/>
              </a:spcBef>
              <a:buClr>
                <a:schemeClr val="tx1"/>
              </a:buClr>
              <a:buFont typeface="Wingdings" panose="05000000000000000000" pitchFamily="2" charset="2"/>
              <a:buChar char="Ш"/>
            </a:pPr>
            <a:r>
              <a:rPr lang="ru-RU" altLang="ru-RU" sz="2800" b="1" smtClean="0"/>
              <a:t>Увеличение размеров файлов </a:t>
            </a:r>
          </a:p>
          <a:p>
            <a:pPr eaLnBrk="1" hangingPunct="1">
              <a:lnSpc>
                <a:spcPct val="80000"/>
              </a:lnSpc>
              <a:spcBef>
                <a:spcPct val="0"/>
              </a:spcBef>
              <a:buClr>
                <a:schemeClr val="tx1"/>
              </a:buClr>
              <a:buFont typeface="Wingdings" panose="05000000000000000000" pitchFamily="2" charset="2"/>
              <a:buChar char="Ш"/>
            </a:pPr>
            <a:r>
              <a:rPr lang="ru-RU" altLang="ru-RU" sz="2800" b="1" smtClean="0"/>
              <a:t>Появление не существовавших ранее “странных” файлов.</a:t>
            </a:r>
          </a:p>
          <a:p>
            <a:pPr eaLnBrk="1" hangingPunct="1">
              <a:lnSpc>
                <a:spcPct val="80000"/>
              </a:lnSpc>
              <a:spcBef>
                <a:spcPct val="0"/>
              </a:spcBef>
              <a:buClr>
                <a:schemeClr val="tx1"/>
              </a:buClr>
              <a:buFont typeface="Wingdings" panose="05000000000000000000" pitchFamily="2" charset="2"/>
              <a:buChar char="Ш"/>
            </a:pPr>
            <a:r>
              <a:rPr lang="ru-RU" altLang="ru-RU" sz="2800" b="1" smtClean="0"/>
              <a:t>Уменьшение объема доступной оперативной памяти (по сравнению с обычным режимом работы).</a:t>
            </a:r>
          </a:p>
          <a:p>
            <a:pPr eaLnBrk="1" hangingPunct="1">
              <a:lnSpc>
                <a:spcPct val="80000"/>
              </a:lnSpc>
              <a:spcBef>
                <a:spcPct val="0"/>
              </a:spcBef>
              <a:buClr>
                <a:schemeClr val="tx1"/>
              </a:buClr>
              <a:buFont typeface="Wingdings" panose="05000000000000000000" pitchFamily="2" charset="2"/>
              <a:buChar char="Ш"/>
            </a:pPr>
            <a:r>
              <a:rPr lang="ru-RU" altLang="ru-RU" sz="2800" b="1" smtClean="0"/>
              <a:t>Внезапно возникающие разнообразные видео и звуковые эффекты.</a:t>
            </a:r>
          </a:p>
          <a:p>
            <a:pPr eaLnBrk="1" hangingPunct="1">
              <a:lnSpc>
                <a:spcPct val="80000"/>
              </a:lnSpc>
              <a:spcBef>
                <a:spcPct val="0"/>
              </a:spcBef>
              <a:buClr>
                <a:schemeClr val="tx1"/>
              </a:buClr>
              <a:buFont typeface="Wingdings" panose="05000000000000000000" pitchFamily="2" charset="2"/>
              <a:buChar char="Ш"/>
            </a:pPr>
            <a:r>
              <a:rPr lang="ru-RU" altLang="ru-RU" sz="2800" b="1" smtClean="0"/>
              <a:t>Потеря данных, невозможность открытия некоторых файлов.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additive="base">
                                        <p:cTn id="7" dur="5000" fill="hold"/>
                                        <p:tgtEl>
                                          <p:spTgt spid="186370"/>
                                        </p:tgtEl>
                                        <p:attrNameLst>
                                          <p:attrName>ppt_x</p:attrName>
                                        </p:attrNameLst>
                                      </p:cBhvr>
                                      <p:tavLst>
                                        <p:tav tm="0">
                                          <p:val>
                                            <p:strVal val="#ppt_x"/>
                                          </p:val>
                                        </p:tav>
                                        <p:tav tm="100000">
                                          <p:val>
                                            <p:strVal val="#ppt_x"/>
                                          </p:val>
                                        </p:tav>
                                      </p:tavLst>
                                    </p:anim>
                                    <p:anim calcmode="lin" valueType="num">
                                      <p:cBhvr additive="base">
                                        <p:cTn id="8" dur="5000" fill="hold"/>
                                        <p:tgtEl>
                                          <p:spTgt spid="1863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iterate type="lt">
                                    <p:tmPct val="0"/>
                                  </p:iterate>
                                  <p:childTnLst>
                                    <p:set>
                                      <p:cBhvr>
                                        <p:cTn id="12" dur="1" fill="hold">
                                          <p:stCondLst>
                                            <p:cond delay="0"/>
                                          </p:stCondLst>
                                        </p:cTn>
                                        <p:tgtEl>
                                          <p:spTgt spid="186371">
                                            <p:txEl>
                                              <p:pRg st="0" end="0"/>
                                            </p:txEl>
                                          </p:spTgt>
                                        </p:tgtEl>
                                        <p:attrNameLst>
                                          <p:attrName>style.visibility</p:attrName>
                                        </p:attrNameLst>
                                      </p:cBhvr>
                                      <p:to>
                                        <p:strVal val="visible"/>
                                      </p:to>
                                    </p:set>
                                    <p:anim calcmode="lin" valueType="num">
                                      <p:cBhvr additive="base">
                                        <p:cTn id="13" dur="5000" fill="hold"/>
                                        <p:tgtEl>
                                          <p:spTgt spid="186371">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86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iterate type="lt">
                                    <p:tmPct val="0"/>
                                  </p:iterate>
                                  <p:childTnLst>
                                    <p:set>
                                      <p:cBhvr>
                                        <p:cTn id="18" dur="1" fill="hold">
                                          <p:stCondLst>
                                            <p:cond delay="0"/>
                                          </p:stCondLst>
                                        </p:cTn>
                                        <p:tgtEl>
                                          <p:spTgt spid="186371">
                                            <p:txEl>
                                              <p:pRg st="1" end="1"/>
                                            </p:txEl>
                                          </p:spTgt>
                                        </p:tgtEl>
                                        <p:attrNameLst>
                                          <p:attrName>style.visibility</p:attrName>
                                        </p:attrNameLst>
                                      </p:cBhvr>
                                      <p:to>
                                        <p:strVal val="visible"/>
                                      </p:to>
                                    </p:set>
                                    <p:anim calcmode="lin" valueType="num">
                                      <p:cBhvr additive="base">
                                        <p:cTn id="19" dur="5000" fill="hold"/>
                                        <p:tgtEl>
                                          <p:spTgt spid="186371">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86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iterate type="lt">
                                    <p:tmPct val="0"/>
                                  </p:iterate>
                                  <p:childTnLst>
                                    <p:set>
                                      <p:cBhvr>
                                        <p:cTn id="24" dur="1" fill="hold">
                                          <p:stCondLst>
                                            <p:cond delay="0"/>
                                          </p:stCondLst>
                                        </p:cTn>
                                        <p:tgtEl>
                                          <p:spTgt spid="186371">
                                            <p:txEl>
                                              <p:pRg st="2" end="2"/>
                                            </p:txEl>
                                          </p:spTgt>
                                        </p:tgtEl>
                                        <p:attrNameLst>
                                          <p:attrName>style.visibility</p:attrName>
                                        </p:attrNameLst>
                                      </p:cBhvr>
                                      <p:to>
                                        <p:strVal val="visible"/>
                                      </p:to>
                                    </p:set>
                                    <p:anim calcmode="lin" valueType="num">
                                      <p:cBhvr additive="base">
                                        <p:cTn id="25" dur="5000" fill="hold"/>
                                        <p:tgtEl>
                                          <p:spTgt spid="186371">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86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iterate type="lt">
                                    <p:tmPct val="0"/>
                                  </p:iterate>
                                  <p:childTnLst>
                                    <p:set>
                                      <p:cBhvr>
                                        <p:cTn id="30" dur="1" fill="hold">
                                          <p:stCondLst>
                                            <p:cond delay="0"/>
                                          </p:stCondLst>
                                        </p:cTn>
                                        <p:tgtEl>
                                          <p:spTgt spid="186371">
                                            <p:txEl>
                                              <p:pRg st="3" end="3"/>
                                            </p:txEl>
                                          </p:spTgt>
                                        </p:tgtEl>
                                        <p:attrNameLst>
                                          <p:attrName>style.visibility</p:attrName>
                                        </p:attrNameLst>
                                      </p:cBhvr>
                                      <p:to>
                                        <p:strVal val="visible"/>
                                      </p:to>
                                    </p:set>
                                    <p:anim calcmode="lin" valueType="num">
                                      <p:cBhvr additive="base">
                                        <p:cTn id="31" dur="5000" fill="hold"/>
                                        <p:tgtEl>
                                          <p:spTgt spid="186371">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186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iterate type="lt">
                                    <p:tmPct val="0"/>
                                  </p:iterate>
                                  <p:childTnLst>
                                    <p:set>
                                      <p:cBhvr>
                                        <p:cTn id="36" dur="1" fill="hold">
                                          <p:stCondLst>
                                            <p:cond delay="0"/>
                                          </p:stCondLst>
                                        </p:cTn>
                                        <p:tgtEl>
                                          <p:spTgt spid="186371">
                                            <p:txEl>
                                              <p:pRg st="4" end="4"/>
                                            </p:txEl>
                                          </p:spTgt>
                                        </p:tgtEl>
                                        <p:attrNameLst>
                                          <p:attrName>style.visibility</p:attrName>
                                        </p:attrNameLst>
                                      </p:cBhvr>
                                      <p:to>
                                        <p:strVal val="visible"/>
                                      </p:to>
                                    </p:set>
                                    <p:anim calcmode="lin" valueType="num">
                                      <p:cBhvr additive="base">
                                        <p:cTn id="37" dur="5000" fill="hold"/>
                                        <p:tgtEl>
                                          <p:spTgt spid="186371">
                                            <p:txEl>
                                              <p:pRg st="4" end="4"/>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186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iterate type="lt">
                                    <p:tmPct val="0"/>
                                  </p:iterate>
                                  <p:childTnLst>
                                    <p:set>
                                      <p:cBhvr>
                                        <p:cTn id="42" dur="1" fill="hold">
                                          <p:stCondLst>
                                            <p:cond delay="0"/>
                                          </p:stCondLst>
                                        </p:cTn>
                                        <p:tgtEl>
                                          <p:spTgt spid="186371">
                                            <p:txEl>
                                              <p:pRg st="5" end="5"/>
                                            </p:txEl>
                                          </p:spTgt>
                                        </p:tgtEl>
                                        <p:attrNameLst>
                                          <p:attrName>style.visibility</p:attrName>
                                        </p:attrNameLst>
                                      </p:cBhvr>
                                      <p:to>
                                        <p:strVal val="visible"/>
                                      </p:to>
                                    </p:set>
                                    <p:anim calcmode="lin" valueType="num">
                                      <p:cBhvr additive="base">
                                        <p:cTn id="43" dur="5000" fill="hold"/>
                                        <p:tgtEl>
                                          <p:spTgt spid="186371">
                                            <p:txEl>
                                              <p:pRg st="5" end="5"/>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1863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8637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1" name="Text Box 3"/>
          <p:cNvSpPr txBox="1">
            <a:spLocks noChangeArrowheads="1"/>
          </p:cNvSpPr>
          <p:nvPr/>
        </p:nvSpPr>
        <p:spPr bwMode="auto">
          <a:xfrm>
            <a:off x="971550" y="620713"/>
            <a:ext cx="79914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ru-RU" altLang="ru-RU" sz="8000" b="1">
                <a:solidFill>
                  <a:srgbClr val="FF3300"/>
                </a:solidFill>
              </a:rPr>
              <a:t>Грамотно используйте   и дозируйте  визуальные эффекты!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268291"/>
                                        </p:tgtEl>
                                        <p:attrNameLst>
                                          <p:attrName>style.visibility</p:attrName>
                                        </p:attrNameLst>
                                      </p:cBhvr>
                                      <p:to>
                                        <p:strVal val="visible"/>
                                      </p:to>
                                    </p:set>
                                    <p:anim by="(-#ppt_w*2)" calcmode="lin" valueType="num">
                                      <p:cBhvr rctx="PPT">
                                        <p:cTn id="7" dur="500" autoRev="1" fill="hold">
                                          <p:stCondLst>
                                            <p:cond delay="0"/>
                                          </p:stCondLst>
                                        </p:cTn>
                                        <p:tgtEl>
                                          <p:spTgt spid="268291"/>
                                        </p:tgtEl>
                                        <p:attrNameLst>
                                          <p:attrName>ppt_w</p:attrName>
                                        </p:attrNameLst>
                                      </p:cBhvr>
                                    </p:anim>
                                    <p:anim by="(#ppt_w*0.50)" calcmode="lin" valueType="num">
                                      <p:cBhvr>
                                        <p:cTn id="8" dur="500" decel="50000" autoRev="1" fill="hold">
                                          <p:stCondLst>
                                            <p:cond delay="0"/>
                                          </p:stCondLst>
                                        </p:cTn>
                                        <p:tgtEl>
                                          <p:spTgt spid="268291"/>
                                        </p:tgtEl>
                                        <p:attrNameLst>
                                          <p:attrName>ppt_x</p:attrName>
                                        </p:attrNameLst>
                                      </p:cBhvr>
                                    </p:anim>
                                    <p:anim from="(-#ppt_h/2)" to="(#ppt_y)" calcmode="lin" valueType="num">
                                      <p:cBhvr>
                                        <p:cTn id="9" dur="1000" fill="hold">
                                          <p:stCondLst>
                                            <p:cond delay="0"/>
                                          </p:stCondLst>
                                        </p:cTn>
                                        <p:tgtEl>
                                          <p:spTgt spid="268291"/>
                                        </p:tgtEl>
                                        <p:attrNameLst>
                                          <p:attrName>ppt_y</p:attrName>
                                        </p:attrNameLst>
                                      </p:cBhvr>
                                    </p:anim>
                                    <p:animRot by="21600000">
                                      <p:cBhvr>
                                        <p:cTn id="10" dur="1000" fill="hold">
                                          <p:stCondLst>
                                            <p:cond delay="0"/>
                                          </p:stCondLst>
                                        </p:cTn>
                                        <p:tgtEl>
                                          <p:spTgt spid="268291"/>
                                        </p:tgtEl>
                                        <p:attrNameLst>
                                          <p:attrName>r</p:attrName>
                                        </p:attrNameLst>
                                      </p:cBhvr>
                                    </p:animRot>
                                  </p:childTnLst>
                                </p:cTn>
                              </p:par>
                            </p:childTnLst>
                          </p:cTn>
                        </p:par>
                        <p:par>
                          <p:cTn id="11" fill="hold" nodeType="afterGroup">
                            <p:stCondLst>
                              <p:cond delay="5600"/>
                            </p:stCondLst>
                            <p:childTnLst>
                              <p:par>
                                <p:cTn id="12" presetID="19" presetClass="entr" presetSubtype="10" fill="hold" grpId="0" nodeType="afterEffect">
                                  <p:stCondLst>
                                    <p:cond delay="0"/>
                                  </p:stCondLst>
                                  <p:iterate type="lt">
                                    <p:tmPct val="0"/>
                                  </p:iterate>
                                  <p:childTnLst>
                                    <p:set>
                                      <p:cBhvr>
                                        <p:cTn id="13" dur="1" fill="hold">
                                          <p:stCondLst>
                                            <p:cond delay="0"/>
                                          </p:stCondLst>
                                        </p:cTn>
                                        <p:tgtEl>
                                          <p:spTgt spid="268291"/>
                                        </p:tgtEl>
                                        <p:attrNameLst>
                                          <p:attrName>style.visibility</p:attrName>
                                        </p:attrNameLst>
                                      </p:cBhvr>
                                      <p:to>
                                        <p:strVal val="visible"/>
                                      </p:to>
                                    </p:set>
                                    <p:anim calcmode="lin" valueType="num">
                                      <p:cBhvr>
                                        <p:cTn id="14" dur="5000" fill="hold"/>
                                        <p:tgtEl>
                                          <p:spTgt spid="268291"/>
                                        </p:tgtEl>
                                        <p:attrNameLst>
                                          <p:attrName>ppt_w</p:attrName>
                                        </p:attrNameLst>
                                      </p:cBhvr>
                                      <p:tavLst>
                                        <p:tav tm="0" fmla="#ppt_w*sin(2.5*pi*$)">
                                          <p:val>
                                            <p:fltVal val="0"/>
                                          </p:val>
                                        </p:tav>
                                        <p:tav tm="100000">
                                          <p:val>
                                            <p:fltVal val="1"/>
                                          </p:val>
                                        </p:tav>
                                      </p:tavLst>
                                    </p:anim>
                                    <p:anim calcmode="lin" valueType="num">
                                      <p:cBhvr>
                                        <p:cTn id="15" dur="5000" fill="hold"/>
                                        <p:tgtEl>
                                          <p:spTgt spid="2682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p:bldP spid="26829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87450" y="620713"/>
            <a:ext cx="8229600" cy="1143000"/>
          </a:xfrm>
        </p:spPr>
        <p:txBody>
          <a:bodyPr/>
          <a:lstStyle/>
          <a:p>
            <a:pPr eaLnBrk="1" hangingPunct="1"/>
            <a:r>
              <a:rPr lang="ru-RU" altLang="ru-RU" sz="3200" b="1" smtClean="0">
                <a:solidFill>
                  <a:srgbClr val="FF3300"/>
                </a:solidFill>
              </a:rPr>
              <a:t>Симптомы вирусного заражения вашего компьютера</a:t>
            </a:r>
            <a:endParaRPr lang="ru-RU" altLang="ru-RU" sz="3200" smtClean="0">
              <a:solidFill>
                <a:srgbClr val="FF3300"/>
              </a:solidFill>
            </a:endParaRPr>
          </a:p>
        </p:txBody>
      </p:sp>
      <p:sp>
        <p:nvSpPr>
          <p:cNvPr id="51203" name="Rectangle 3"/>
          <p:cNvSpPr>
            <a:spLocks noGrp="1" noChangeArrowheads="1"/>
          </p:cNvSpPr>
          <p:nvPr>
            <p:ph type="body" idx="1"/>
          </p:nvPr>
        </p:nvSpPr>
        <p:spPr>
          <a:xfrm>
            <a:off x="468313" y="2060575"/>
            <a:ext cx="8229600" cy="4205288"/>
          </a:xfrm>
        </p:spPr>
        <p:txBody>
          <a:bodyPr/>
          <a:lstStyle/>
          <a:p>
            <a:pPr eaLnBrk="1" hangingPunct="1">
              <a:lnSpc>
                <a:spcPct val="80000"/>
              </a:lnSpc>
              <a:spcBef>
                <a:spcPct val="0"/>
              </a:spcBef>
              <a:buClr>
                <a:schemeClr val="tx1"/>
              </a:buClr>
              <a:buFont typeface="Wingdings" panose="05000000000000000000" pitchFamily="2" charset="2"/>
              <a:buChar char="Ш"/>
            </a:pPr>
            <a:r>
              <a:rPr lang="ru-RU" altLang="ru-RU" sz="2800" b="1" smtClean="0"/>
              <a:t>Замедление работы некоторых программ.</a:t>
            </a:r>
          </a:p>
          <a:p>
            <a:pPr eaLnBrk="1" hangingPunct="1">
              <a:lnSpc>
                <a:spcPct val="80000"/>
              </a:lnSpc>
              <a:spcBef>
                <a:spcPct val="0"/>
              </a:spcBef>
              <a:buClr>
                <a:schemeClr val="tx1"/>
              </a:buClr>
              <a:buFont typeface="Wingdings" panose="05000000000000000000" pitchFamily="2" charset="2"/>
              <a:buChar char="Ш"/>
            </a:pPr>
            <a:r>
              <a:rPr lang="ru-RU" altLang="ru-RU" sz="2800" b="1" smtClean="0"/>
              <a:t>Увеличение размеров файлов </a:t>
            </a:r>
          </a:p>
          <a:p>
            <a:pPr eaLnBrk="1" hangingPunct="1">
              <a:lnSpc>
                <a:spcPct val="80000"/>
              </a:lnSpc>
              <a:spcBef>
                <a:spcPct val="0"/>
              </a:spcBef>
              <a:buClr>
                <a:schemeClr val="tx1"/>
              </a:buClr>
              <a:buFont typeface="Wingdings" panose="05000000000000000000" pitchFamily="2" charset="2"/>
              <a:buChar char="Ш"/>
            </a:pPr>
            <a:r>
              <a:rPr lang="ru-RU" altLang="ru-RU" sz="2800" b="1" smtClean="0"/>
              <a:t>Появление не существовавших ранее “странных” файлов.</a:t>
            </a:r>
          </a:p>
          <a:p>
            <a:pPr eaLnBrk="1" hangingPunct="1">
              <a:lnSpc>
                <a:spcPct val="80000"/>
              </a:lnSpc>
              <a:spcBef>
                <a:spcPct val="0"/>
              </a:spcBef>
              <a:buClr>
                <a:schemeClr val="tx1"/>
              </a:buClr>
              <a:buFont typeface="Wingdings" panose="05000000000000000000" pitchFamily="2" charset="2"/>
              <a:buChar char="Ш"/>
            </a:pPr>
            <a:r>
              <a:rPr lang="ru-RU" altLang="ru-RU" sz="2800" b="1" smtClean="0"/>
              <a:t>Уменьшение объема доступной оперативной памяти (по сравнению с обычным режимом работы).</a:t>
            </a:r>
          </a:p>
          <a:p>
            <a:pPr eaLnBrk="1" hangingPunct="1">
              <a:lnSpc>
                <a:spcPct val="80000"/>
              </a:lnSpc>
              <a:spcBef>
                <a:spcPct val="0"/>
              </a:spcBef>
              <a:buClr>
                <a:schemeClr val="tx1"/>
              </a:buClr>
              <a:buFont typeface="Wingdings" panose="05000000000000000000" pitchFamily="2" charset="2"/>
              <a:buChar char="Ш"/>
            </a:pPr>
            <a:r>
              <a:rPr lang="ru-RU" altLang="ru-RU" sz="2800" b="1" smtClean="0"/>
              <a:t>Внезапно возникающие разнообразные видео и звуковые эффекты.</a:t>
            </a:r>
          </a:p>
          <a:p>
            <a:pPr eaLnBrk="1" hangingPunct="1">
              <a:lnSpc>
                <a:spcPct val="80000"/>
              </a:lnSpc>
              <a:spcBef>
                <a:spcPct val="0"/>
              </a:spcBef>
              <a:buClr>
                <a:schemeClr val="tx1"/>
              </a:buClr>
              <a:buFont typeface="Wingdings" panose="05000000000000000000" pitchFamily="2" charset="2"/>
              <a:buChar char="Ш"/>
            </a:pPr>
            <a:r>
              <a:rPr lang="ru-RU" altLang="ru-RU" sz="2800" b="1" smtClean="0"/>
              <a:t>Потеря данных, невозможность открытия некоторых файлов.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8313" y="163513"/>
            <a:ext cx="8229600" cy="1143000"/>
          </a:xfrm>
        </p:spPr>
        <p:txBody>
          <a:bodyPr/>
          <a:lstStyle/>
          <a:p>
            <a:pPr eaLnBrk="1" hangingPunct="1">
              <a:lnSpc>
                <a:spcPct val="80000"/>
              </a:lnSpc>
            </a:pPr>
            <a:r>
              <a:rPr lang="ru-RU" altLang="ru-RU" b="1" smtClean="0">
                <a:solidFill>
                  <a:srgbClr val="FF3300"/>
                </a:solidFill>
              </a:rPr>
              <a:t>Симптомы вирусного заражения вашего компьютера</a:t>
            </a:r>
            <a:endParaRPr lang="ru-RU" altLang="ru-RU" smtClean="0">
              <a:solidFill>
                <a:srgbClr val="FF3300"/>
              </a:solidFill>
            </a:endParaRPr>
          </a:p>
        </p:txBody>
      </p:sp>
      <p:sp>
        <p:nvSpPr>
          <p:cNvPr id="52227" name="Rectangle 3"/>
          <p:cNvSpPr>
            <a:spLocks noGrp="1" noChangeArrowheads="1"/>
          </p:cNvSpPr>
          <p:nvPr>
            <p:ph type="body" idx="1"/>
          </p:nvPr>
        </p:nvSpPr>
        <p:spPr>
          <a:xfrm>
            <a:off x="250825" y="1412875"/>
            <a:ext cx="8713788" cy="5445125"/>
          </a:xfrm>
        </p:spPr>
        <p:txBody>
          <a:bodyPr/>
          <a:lstStyle/>
          <a:p>
            <a:pPr eaLnBrk="1" hangingPunct="1">
              <a:lnSpc>
                <a:spcPct val="80000"/>
              </a:lnSpc>
              <a:spcBef>
                <a:spcPct val="60000"/>
              </a:spcBef>
              <a:buClr>
                <a:schemeClr val="tx1"/>
              </a:buClr>
              <a:buFont typeface="Wingdings" panose="05000000000000000000" pitchFamily="2" charset="2"/>
              <a:buChar char="Ш"/>
            </a:pPr>
            <a:r>
              <a:rPr lang="ru-RU" altLang="ru-RU" sz="2600" b="1" smtClean="0"/>
              <a:t>Замедление работы некоторых программ.</a:t>
            </a:r>
          </a:p>
          <a:p>
            <a:pPr eaLnBrk="1" hangingPunct="1">
              <a:lnSpc>
                <a:spcPct val="80000"/>
              </a:lnSpc>
              <a:spcBef>
                <a:spcPct val="60000"/>
              </a:spcBef>
              <a:buClr>
                <a:schemeClr val="tx1"/>
              </a:buClr>
              <a:buFont typeface="Wingdings" panose="05000000000000000000" pitchFamily="2" charset="2"/>
              <a:buChar char="Ш"/>
            </a:pPr>
            <a:r>
              <a:rPr lang="ru-RU" altLang="ru-RU" sz="2600" b="1" smtClean="0"/>
              <a:t>Увеличение размеров файлов (особенно выполняемых).</a:t>
            </a:r>
          </a:p>
          <a:p>
            <a:pPr eaLnBrk="1" hangingPunct="1">
              <a:lnSpc>
                <a:spcPct val="80000"/>
              </a:lnSpc>
              <a:spcBef>
                <a:spcPct val="60000"/>
              </a:spcBef>
              <a:buClr>
                <a:schemeClr val="tx1"/>
              </a:buClr>
              <a:buFont typeface="Wingdings" panose="05000000000000000000" pitchFamily="2" charset="2"/>
              <a:buChar char="Ш"/>
            </a:pPr>
            <a:r>
              <a:rPr lang="ru-RU" altLang="ru-RU" sz="2600" b="1" smtClean="0"/>
              <a:t>Появление не существовавших ранее “странных” файлов.</a:t>
            </a:r>
          </a:p>
          <a:p>
            <a:pPr eaLnBrk="1" hangingPunct="1">
              <a:lnSpc>
                <a:spcPct val="80000"/>
              </a:lnSpc>
              <a:spcBef>
                <a:spcPct val="60000"/>
              </a:spcBef>
              <a:buClr>
                <a:schemeClr val="tx1"/>
              </a:buClr>
              <a:buFont typeface="Wingdings" panose="05000000000000000000" pitchFamily="2" charset="2"/>
              <a:buChar char="Ш"/>
            </a:pPr>
            <a:r>
              <a:rPr lang="ru-RU" altLang="ru-RU" sz="2600" b="1" smtClean="0"/>
              <a:t>Уменьшение объема доступной оперативной памяти (по сравнению с обычным режимом работы).</a:t>
            </a:r>
          </a:p>
          <a:p>
            <a:pPr eaLnBrk="1" hangingPunct="1">
              <a:lnSpc>
                <a:spcPct val="80000"/>
              </a:lnSpc>
              <a:spcBef>
                <a:spcPct val="60000"/>
              </a:spcBef>
              <a:buClr>
                <a:schemeClr val="tx1"/>
              </a:buClr>
              <a:buFont typeface="Wingdings" panose="05000000000000000000" pitchFamily="2" charset="2"/>
              <a:buChar char="Ш"/>
            </a:pPr>
            <a:r>
              <a:rPr lang="ru-RU" altLang="ru-RU" sz="2600" b="1" smtClean="0"/>
              <a:t>Внезапно возникающие разнообразные видео и звуковые эффекты.</a:t>
            </a:r>
          </a:p>
          <a:p>
            <a:pPr eaLnBrk="1" hangingPunct="1">
              <a:lnSpc>
                <a:spcPct val="80000"/>
              </a:lnSpc>
              <a:spcBef>
                <a:spcPct val="60000"/>
              </a:spcBef>
              <a:buClr>
                <a:schemeClr val="tx1"/>
              </a:buClr>
              <a:buFont typeface="Wingdings" panose="05000000000000000000" pitchFamily="2" charset="2"/>
              <a:buChar char="Ш"/>
            </a:pPr>
            <a:r>
              <a:rPr lang="ru-RU" altLang="ru-RU" sz="2600" b="1" smtClean="0"/>
              <a:t>Потеря данных, невозможность открытия некоторых файлов.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539750" y="620713"/>
            <a:ext cx="7991475"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ru-RU" altLang="ru-RU" sz="8800" b="1">
                <a:solidFill>
                  <a:srgbClr val="FF3300"/>
                </a:solidFill>
              </a:rPr>
              <a:t>Размещайте блоки слайда правильно!</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2"/>
          <p:cNvSpPr>
            <a:spLocks noChangeArrowheads="1"/>
          </p:cNvSpPr>
          <p:nvPr/>
        </p:nvSpPr>
        <p:spPr bwMode="auto">
          <a:xfrm>
            <a:off x="1187450" y="2276475"/>
            <a:ext cx="6337300" cy="26654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3200" b="1">
                <a:solidFill>
                  <a:schemeClr val="tx2"/>
                </a:solidFill>
                <a:cs typeface="Arial" panose="020B0604020202020204" pitchFamily="34" charset="0"/>
              </a:rPr>
              <a:t>Менторское сопровождение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ctrTitle"/>
          </p:nvPr>
        </p:nvSpPr>
        <p:spPr>
          <a:xfrm>
            <a:off x="539750" y="1412875"/>
            <a:ext cx="7772400" cy="1470025"/>
          </a:xfrm>
        </p:spPr>
        <p:txBody>
          <a:bodyPr anchor="ctr"/>
          <a:lstStyle/>
          <a:p>
            <a:pPr eaLnBrk="1" hangingPunct="1"/>
            <a:r>
              <a:rPr lang="ru-RU" altLang="ru-RU" b="1" smtClean="0">
                <a:solidFill>
                  <a:schemeClr val="accent2"/>
                </a:solidFill>
              </a:rPr>
              <a:t>Моя презентация</a:t>
            </a:r>
          </a:p>
        </p:txBody>
      </p:sp>
      <p:sp>
        <p:nvSpPr>
          <p:cNvPr id="18436" name="Rectangle 4"/>
          <p:cNvSpPr>
            <a:spLocks noGrp="1" noChangeArrowheads="1"/>
          </p:cNvSpPr>
          <p:nvPr>
            <p:ph type="subTitle" idx="1"/>
          </p:nvPr>
        </p:nvSpPr>
        <p:spPr>
          <a:xfrm>
            <a:off x="1258888" y="6165850"/>
            <a:ext cx="6400800" cy="528638"/>
          </a:xfrm>
        </p:spPr>
        <p:txBody>
          <a:bodyPr/>
          <a:lstStyle/>
          <a:p>
            <a:pPr eaLnBrk="1" hangingPunct="1"/>
            <a:r>
              <a:rPr lang="ru-RU" altLang="ru-RU" sz="2800" smtClean="0">
                <a:solidFill>
                  <a:schemeClr val="hlink"/>
                </a:solidFill>
              </a:rPr>
              <a:t>Краснодар 2019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611188" y="836613"/>
            <a:ext cx="7991475"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ru-RU" altLang="ru-RU" sz="7200" b="1">
                <a:solidFill>
                  <a:srgbClr val="FF3300"/>
                </a:solidFill>
              </a:rPr>
              <a:t>КАЖДЫЙ слайд должен заслужить </a:t>
            </a:r>
          </a:p>
          <a:p>
            <a:pPr algn="ctr" eaLnBrk="1" hangingPunct="1">
              <a:lnSpc>
                <a:spcPct val="80000"/>
              </a:lnSpc>
              <a:spcBef>
                <a:spcPct val="20000"/>
              </a:spcBef>
            </a:pPr>
            <a:r>
              <a:rPr lang="en-US" altLang="ru-RU" sz="7200" b="1">
                <a:solidFill>
                  <a:srgbClr val="FF3300"/>
                </a:solidFill>
              </a:rPr>
              <a:t>“</a:t>
            </a:r>
            <a:r>
              <a:rPr lang="ru-RU" altLang="ru-RU" sz="7200" b="1">
                <a:solidFill>
                  <a:srgbClr val="FF3300"/>
                </a:solidFill>
              </a:rPr>
              <a:t>право</a:t>
            </a:r>
            <a:r>
              <a:rPr lang="en-US" altLang="ru-RU" sz="7200" b="1">
                <a:solidFill>
                  <a:srgbClr val="FF3300"/>
                </a:solidFill>
              </a:rPr>
              <a:t>”</a:t>
            </a:r>
            <a:endParaRPr lang="ru-RU" altLang="ru-RU" sz="7200" b="1">
              <a:solidFill>
                <a:srgbClr val="FF3300"/>
              </a:solidFill>
            </a:endParaRPr>
          </a:p>
          <a:p>
            <a:pPr algn="ctr" eaLnBrk="1" hangingPunct="1">
              <a:lnSpc>
                <a:spcPct val="80000"/>
              </a:lnSpc>
              <a:spcBef>
                <a:spcPct val="20000"/>
              </a:spcBef>
            </a:pPr>
            <a:r>
              <a:rPr lang="en-US" altLang="ru-RU" sz="7200" b="1">
                <a:solidFill>
                  <a:srgbClr val="FF3300"/>
                </a:solidFill>
              </a:rPr>
              <a:t> </a:t>
            </a:r>
            <a:r>
              <a:rPr lang="ru-RU" altLang="ru-RU" sz="7200" b="1">
                <a:solidFill>
                  <a:srgbClr val="FF3300"/>
                </a:solidFill>
              </a:rPr>
              <a:t>      на жизнь</a:t>
            </a:r>
            <a:r>
              <a:rPr lang="ru-RU" altLang="ru-RU" sz="8800" b="1">
                <a:solidFill>
                  <a:srgbClr val="FF3300"/>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026" name="Group 2"/>
          <p:cNvGraphicFramePr>
            <a:graphicFrameLocks noGrp="1"/>
          </p:cNvGraphicFramePr>
          <p:nvPr>
            <p:ph/>
          </p:nvPr>
        </p:nvGraphicFramePr>
        <p:xfrm>
          <a:off x="1150938" y="214313"/>
          <a:ext cx="7804150" cy="5815012"/>
        </p:xfrm>
        <a:graphic>
          <a:graphicData uri="http://schemas.openxmlformats.org/drawingml/2006/table">
            <a:tbl>
              <a:tblPr/>
              <a:tblGrid>
                <a:gridCol w="3902075">
                  <a:extLst>
                    <a:ext uri="{9D8B030D-6E8A-4147-A177-3AD203B41FA5}">
                      <a16:colId xmlns:a16="http://schemas.microsoft.com/office/drawing/2014/main" val="3844816015"/>
                    </a:ext>
                  </a:extLst>
                </a:gridCol>
                <a:gridCol w="3902075">
                  <a:extLst>
                    <a:ext uri="{9D8B030D-6E8A-4147-A177-3AD203B41FA5}">
                      <a16:colId xmlns:a16="http://schemas.microsoft.com/office/drawing/2014/main" val="4025104858"/>
                    </a:ext>
                  </a:extLst>
                </a:gridCol>
              </a:tblGrid>
              <a:tr h="273683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ru-RU" altLang="ru-RU" sz="2800" b="1" i="0" u="none" strike="noStrike" cap="none" normalizeH="0" baseline="0" smtClean="0">
                          <a:ln>
                            <a:noFill/>
                          </a:ln>
                          <a:solidFill>
                            <a:schemeClr val="tx1"/>
                          </a:solidFill>
                          <a:effectLst/>
                          <a:latin typeface="Tahoma" panose="020B0604030504040204" pitchFamily="34" charset="0"/>
                        </a:rPr>
                        <a:t>Предполагаемый результат, выраженный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ru-RU" altLang="ru-RU" sz="2800" b="1" i="0" u="none" strike="noStrike" cap="none" normalizeH="0" baseline="0" smtClean="0">
                          <a:ln>
                            <a:noFill/>
                          </a:ln>
                          <a:solidFill>
                            <a:schemeClr val="tx1"/>
                          </a:solidFill>
                          <a:effectLst/>
                          <a:latin typeface="Tahoma" panose="020B0604030504040204" pitchFamily="34" charset="0"/>
                        </a:rPr>
                        <a:t>в формате дивергенционного подхода</a:t>
                      </a:r>
                      <a:r>
                        <a:rPr kumimoji="0" lang="ru-RU" altLang="ru-RU" sz="2800" b="0" i="0" u="none" strike="noStrike" cap="none" normalizeH="0" baseline="0" smtClean="0">
                          <a:ln>
                            <a:noFill/>
                          </a:ln>
                          <a:solidFill>
                            <a:schemeClr val="tx1"/>
                          </a:solidFill>
                          <a:effectLst/>
                          <a:latin typeface="Tahoma" panose="020B0604030504040204" pitchFamily="34" charset="0"/>
                        </a:rPr>
                        <a:t>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ru-RU" altLang="ru-RU" sz="2800" b="1" i="0" u="none" strike="noStrike" cap="none" normalizeH="0" baseline="0" smtClean="0">
                          <a:ln>
                            <a:noFill/>
                          </a:ln>
                          <a:solidFill>
                            <a:schemeClr val="tx1"/>
                          </a:solidFill>
                          <a:effectLst/>
                          <a:latin typeface="Tahoma" panose="020B0604030504040204" pitchFamily="34" charset="0"/>
                        </a:rPr>
                        <a:t>Технологии современной концепции выращивания телеграфных столбов</a:t>
                      </a:r>
                      <a:endParaRPr kumimoji="0" lang="ru-RU" altLang="ru-RU" sz="2800" b="0" i="0" u="none" strike="noStrike" cap="none" normalizeH="0" baseline="0" smtClean="0">
                        <a:ln>
                          <a:noFill/>
                        </a:ln>
                        <a:solidFill>
                          <a:schemeClr val="tx1"/>
                        </a:solidFill>
                        <a:effectLst/>
                        <a:latin typeface="Tahoma" panose="020B060403050404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9185"/>
                  </a:ext>
                </a:extLst>
              </a:tr>
              <a:tr h="3078177">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ru-RU" altLang="ru-RU" sz="2800" b="0" i="0" u="none" strike="noStrike" cap="none" normalizeH="0" baseline="0" smtClean="0">
                          <a:ln>
                            <a:noFill/>
                          </a:ln>
                          <a:solidFill>
                            <a:schemeClr val="tx1"/>
                          </a:solidFill>
                          <a:effectLst/>
                          <a:latin typeface="Tahoma" panose="020B0604030504040204" pitchFamily="34" charset="0"/>
                        </a:rPr>
                        <a:t>Информационная ротация и турбулентная ламинарность – </a:t>
                      </a:r>
                      <a:r>
                        <a:rPr kumimoji="0" lang="ru-RU" altLang="ru-RU" sz="2800" b="1" i="0" u="none" strike="noStrike" cap="none" normalizeH="0" baseline="0" smtClean="0">
                          <a:ln>
                            <a:noFill/>
                          </a:ln>
                          <a:solidFill>
                            <a:schemeClr val="tx1"/>
                          </a:solidFill>
                          <a:effectLst/>
                          <a:latin typeface="Tahoma" panose="020B0604030504040204" pitchFamily="34" charset="0"/>
                        </a:rPr>
                        <a:t>«брить»</a:t>
                      </a:r>
                      <a:r>
                        <a:rPr kumimoji="0" lang="ru-RU" altLang="ru-RU" sz="2800" b="0" i="0" u="none" strike="noStrike" cap="none" normalizeH="0" baseline="0" smtClean="0">
                          <a:ln>
                            <a:noFill/>
                          </a:ln>
                          <a:solidFill>
                            <a:schemeClr val="tx1"/>
                          </a:solidFill>
                          <a:effectLst/>
                          <a:latin typeface="Tahoma" panose="020B0604030504040204" pitchFamily="34" charset="0"/>
                        </a:rPr>
                        <a:t>, </a:t>
                      </a:r>
                      <a:r>
                        <a:rPr kumimoji="0" lang="ru-RU" altLang="ru-RU" sz="2800" b="1" i="0" u="none" strike="noStrike" cap="none" normalizeH="0" baseline="0" smtClean="0">
                          <a:ln>
                            <a:noFill/>
                          </a:ln>
                          <a:solidFill>
                            <a:schemeClr val="tx1"/>
                          </a:solidFill>
                          <a:effectLst/>
                          <a:latin typeface="Tahoma" panose="020B0604030504040204" pitchFamily="34" charset="0"/>
                        </a:rPr>
                        <a:t>«стелить»</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ru-RU" altLang="ru-RU" sz="2800" b="0" i="0" u="none" strike="noStrike" cap="none" normalizeH="0" baseline="0" smtClean="0">
                          <a:ln>
                            <a:noFill/>
                          </a:ln>
                          <a:solidFill>
                            <a:schemeClr val="tx1"/>
                          </a:solidFill>
                          <a:effectLst/>
                          <a:latin typeface="Tahoma" panose="020B0604030504040204" pitchFamily="34" charset="0"/>
                        </a:rPr>
                        <a:t>сублимационные технологии, психология развития истерического мышления, синергетика проблемного завития</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9633237"/>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lib240_04"/>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76288" y="-112713"/>
            <a:ext cx="3175000" cy="352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5" name="Picture 8" descr="lib240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656013"/>
            <a:ext cx="2881313"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9" descr="lib240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76200"/>
            <a:ext cx="29813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0" descr="lib240_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606800"/>
            <a:ext cx="28797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Line 11"/>
          <p:cNvSpPr>
            <a:spLocks noChangeShapeType="1"/>
          </p:cNvSpPr>
          <p:nvPr/>
        </p:nvSpPr>
        <p:spPr bwMode="auto">
          <a:xfrm>
            <a:off x="4572000" y="0"/>
            <a:ext cx="0" cy="6858000"/>
          </a:xfrm>
          <a:prstGeom prst="line">
            <a:avLst/>
          </a:prstGeom>
          <a:noFill/>
          <a:ln w="571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9399" name="Line 13"/>
          <p:cNvSpPr>
            <a:spLocks noChangeShapeType="1"/>
          </p:cNvSpPr>
          <p:nvPr/>
        </p:nvSpPr>
        <p:spPr bwMode="auto">
          <a:xfrm flipH="1" flipV="1">
            <a:off x="0" y="3500438"/>
            <a:ext cx="9144000" cy="0"/>
          </a:xfrm>
          <a:prstGeom prst="line">
            <a:avLst/>
          </a:prstGeom>
          <a:noFill/>
          <a:ln w="571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684213" y="1484313"/>
            <a:ext cx="7991475"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ru-RU" altLang="ru-RU" sz="7200" b="1">
                <a:solidFill>
                  <a:srgbClr val="FF3300"/>
                </a:solidFill>
              </a:rPr>
              <a:t>Оптимизируйте табличные данные!</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Line 4"/>
          <p:cNvSpPr>
            <a:spLocks noChangeShapeType="1"/>
          </p:cNvSpPr>
          <p:nvPr/>
        </p:nvSpPr>
        <p:spPr bwMode="auto">
          <a:xfrm>
            <a:off x="395288" y="1484313"/>
            <a:ext cx="84248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9029" name="Text Box 5"/>
          <p:cNvSpPr txBox="1">
            <a:spLocks noChangeArrowheads="1"/>
          </p:cNvSpPr>
          <p:nvPr/>
        </p:nvSpPr>
        <p:spPr bwMode="auto">
          <a:xfrm>
            <a:off x="1979613" y="260350"/>
            <a:ext cx="540067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ru-RU" altLang="ru-RU" sz="7200">
                <a:solidFill>
                  <a:schemeClr val="tx2"/>
                </a:solidFill>
                <a:effectLst>
                  <a:outerShdw blurRad="38100" dist="38100" dir="2700000" algn="tl">
                    <a:srgbClr val="000000"/>
                  </a:outerShdw>
                </a:effectLst>
              </a:rPr>
              <a:t>Выводы</a:t>
            </a:r>
          </a:p>
        </p:txBody>
      </p:sp>
      <p:sp>
        <p:nvSpPr>
          <p:cNvPr id="129031" name="Text Box 7"/>
          <p:cNvSpPr txBox="1">
            <a:spLocks noChangeArrowheads="1"/>
          </p:cNvSpPr>
          <p:nvPr/>
        </p:nvSpPr>
        <p:spPr bwMode="auto">
          <a:xfrm>
            <a:off x="611188" y="1700213"/>
            <a:ext cx="7991475"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defRPr>
                <a:solidFill>
                  <a:schemeClr val="tx1"/>
                </a:solidFill>
                <a:latin typeface="Arial" panose="020B0604020202020204" pitchFamily="34" charset="0"/>
              </a:defRPr>
            </a:lvl1pPr>
            <a:lvl2pPr marL="6270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hlink"/>
              </a:buClr>
              <a:buSzPct val="70000"/>
              <a:buFont typeface="Wingdings" panose="05000000000000000000" pitchFamily="2" charset="2"/>
              <a:buNone/>
              <a:defRPr/>
            </a:pPr>
            <a:r>
              <a:rPr lang="ru-RU" altLang="ru-RU" sz="2800" smtClean="0">
                <a:solidFill>
                  <a:srgbClr val="CCECFF"/>
                </a:solidFill>
                <a:effectLst>
                  <a:outerShdw blurRad="38100" dist="38100" dir="2700000" algn="tl">
                    <a:srgbClr val="000000"/>
                  </a:outerShdw>
                </a:effectLst>
              </a:rPr>
              <a:t>Вы увидели как делать</a:t>
            </a:r>
          </a:p>
          <a:p>
            <a:pPr algn="ctr" eaLnBrk="1" hangingPunct="1">
              <a:lnSpc>
                <a:spcPct val="80000"/>
              </a:lnSpc>
              <a:spcBef>
                <a:spcPct val="20000"/>
              </a:spcBef>
              <a:buClr>
                <a:schemeClr val="hlink"/>
              </a:buClr>
              <a:buSzPct val="70000"/>
              <a:buFont typeface="Wingdings" panose="05000000000000000000" pitchFamily="2" charset="2"/>
              <a:buNone/>
              <a:defRPr/>
            </a:pPr>
            <a:r>
              <a:rPr lang="ru-RU" altLang="ru-RU" sz="4900" b="1" smtClean="0">
                <a:effectLst>
                  <a:outerShdw blurRad="38100" dist="38100" dir="2700000" algn="tl">
                    <a:srgbClr val="000000"/>
                  </a:outerShdw>
                </a:effectLst>
              </a:rPr>
              <a:t>НЕ НУЖНО</a:t>
            </a:r>
            <a:r>
              <a:rPr lang="ru-RU" altLang="ru-RU" sz="2800" b="1" smtClean="0">
                <a:effectLst>
                  <a:outerShdw blurRad="38100" dist="38100" dir="2700000" algn="tl">
                    <a:srgbClr val="000000"/>
                  </a:outerShdw>
                </a:effectLst>
              </a:rPr>
              <a:t>.</a:t>
            </a:r>
          </a:p>
          <a:p>
            <a:pPr eaLnBrk="1" hangingPunct="1">
              <a:lnSpc>
                <a:spcPct val="80000"/>
              </a:lnSpc>
              <a:spcBef>
                <a:spcPct val="50000"/>
              </a:spcBef>
              <a:buClr>
                <a:schemeClr val="hlink"/>
              </a:buClr>
              <a:buSzPct val="70000"/>
              <a:buFont typeface="Wingdings" panose="05000000000000000000" pitchFamily="2" charset="2"/>
              <a:buNone/>
              <a:defRPr/>
            </a:pPr>
            <a:r>
              <a:rPr lang="ru-RU" altLang="ru-RU" sz="3600" b="1" smtClean="0">
                <a:effectLst>
                  <a:outerShdw blurRad="38100" dist="38100" dir="2700000" algn="tl">
                    <a:srgbClr val="000000"/>
                  </a:outerShdw>
                </a:effectLst>
              </a:rPr>
              <a:t>Что нужно:</a:t>
            </a:r>
          </a:p>
          <a:p>
            <a:pPr eaLnBrk="1" hangingPunct="1">
              <a:lnSpc>
                <a:spcPct val="80000"/>
              </a:lnSpc>
              <a:spcBef>
                <a:spcPct val="40000"/>
              </a:spcBef>
              <a:buClr>
                <a:schemeClr val="hlink"/>
              </a:buClr>
              <a:buSzPct val="70000"/>
              <a:buFont typeface="Wingdings" panose="05000000000000000000" pitchFamily="2" charset="2"/>
              <a:buChar char="n"/>
              <a:defRPr/>
            </a:pPr>
            <a:r>
              <a:rPr lang="ru-RU" altLang="ru-RU" sz="2800" smtClean="0">
                <a:solidFill>
                  <a:srgbClr val="CCECFF"/>
                </a:solidFill>
                <a:effectLst>
                  <a:outerShdw blurRad="38100" dist="38100" dir="2700000" algn="tl">
                    <a:srgbClr val="000000"/>
                  </a:outerShdw>
                </a:effectLst>
              </a:rPr>
              <a:t>изложить материал просто и понятно;</a:t>
            </a:r>
          </a:p>
          <a:p>
            <a:pPr eaLnBrk="1" hangingPunct="1">
              <a:lnSpc>
                <a:spcPct val="80000"/>
              </a:lnSpc>
              <a:spcBef>
                <a:spcPct val="40000"/>
              </a:spcBef>
              <a:buClr>
                <a:schemeClr val="hlink"/>
              </a:buClr>
              <a:buSzPct val="70000"/>
              <a:buFont typeface="Wingdings" panose="05000000000000000000" pitchFamily="2" charset="2"/>
              <a:buChar char="n"/>
              <a:defRPr/>
            </a:pPr>
            <a:r>
              <a:rPr lang="ru-RU" altLang="ru-RU" sz="2800" smtClean="0">
                <a:solidFill>
                  <a:srgbClr val="CCECFF"/>
                </a:solidFill>
                <a:effectLst>
                  <a:outerShdw blurRad="38100" dist="38100" dir="2700000" algn="tl">
                    <a:srgbClr val="000000"/>
                  </a:outerShdw>
                </a:effectLst>
              </a:rPr>
              <a:t>текст должен без труда читаться;</a:t>
            </a:r>
          </a:p>
          <a:p>
            <a:pPr eaLnBrk="1" hangingPunct="1">
              <a:lnSpc>
                <a:spcPct val="80000"/>
              </a:lnSpc>
              <a:spcBef>
                <a:spcPct val="40000"/>
              </a:spcBef>
              <a:buClr>
                <a:schemeClr val="hlink"/>
              </a:buClr>
              <a:buSzPct val="70000"/>
              <a:buFont typeface="Wingdings" panose="05000000000000000000" pitchFamily="2" charset="2"/>
              <a:buChar char="n"/>
              <a:defRPr/>
            </a:pPr>
            <a:r>
              <a:rPr lang="ru-RU" altLang="ru-RU" sz="2800" smtClean="0">
                <a:solidFill>
                  <a:srgbClr val="CCECFF"/>
                </a:solidFill>
                <a:effectLst>
                  <a:outerShdw blurRad="38100" dist="38100" dir="2700000" algn="tl">
                    <a:srgbClr val="000000"/>
                  </a:outerShdw>
                </a:effectLst>
              </a:rPr>
              <a:t>не должно быть очень много текста;</a:t>
            </a:r>
          </a:p>
          <a:p>
            <a:pPr eaLnBrk="1" hangingPunct="1">
              <a:lnSpc>
                <a:spcPct val="80000"/>
              </a:lnSpc>
              <a:spcBef>
                <a:spcPct val="40000"/>
              </a:spcBef>
              <a:buClr>
                <a:schemeClr val="hlink"/>
              </a:buClr>
              <a:buSzPct val="70000"/>
              <a:buFont typeface="Wingdings" panose="05000000000000000000" pitchFamily="2" charset="2"/>
              <a:buChar char="n"/>
              <a:defRPr/>
            </a:pPr>
            <a:r>
              <a:rPr lang="ru-RU" altLang="ru-RU" sz="2800" smtClean="0">
                <a:solidFill>
                  <a:srgbClr val="CCECFF"/>
                </a:solidFill>
                <a:effectLst>
                  <a:outerShdw blurRad="38100" dist="38100" dir="2700000" algn="tl">
                    <a:srgbClr val="000000"/>
                  </a:outerShdw>
                </a:effectLst>
              </a:rPr>
              <a:t>иллюстрации по теме;</a:t>
            </a:r>
          </a:p>
          <a:p>
            <a:pPr eaLnBrk="1" hangingPunct="1">
              <a:lnSpc>
                <a:spcPct val="80000"/>
              </a:lnSpc>
              <a:spcBef>
                <a:spcPct val="40000"/>
              </a:spcBef>
              <a:buClr>
                <a:schemeClr val="hlink"/>
              </a:buClr>
              <a:buSzPct val="70000"/>
              <a:buFont typeface="Wingdings" panose="05000000000000000000" pitchFamily="2" charset="2"/>
              <a:buChar char="n"/>
              <a:defRPr/>
            </a:pPr>
            <a:r>
              <a:rPr lang="ru-RU" altLang="ru-RU" sz="2800" smtClean="0">
                <a:solidFill>
                  <a:srgbClr val="CCECFF"/>
                </a:solidFill>
                <a:effectLst>
                  <a:outerShdw blurRad="38100" dist="38100" dir="2700000" algn="tl">
                    <a:srgbClr val="000000"/>
                  </a:outerShdw>
                </a:effectLst>
              </a:rPr>
              <a:t>красивое оформление, помогающее раскрыть тему.</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971550" y="1773238"/>
            <a:ext cx="70580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5400" b="1"/>
              <a:t>Удачного </a:t>
            </a:r>
          </a:p>
          <a:p>
            <a:pPr algn="ctr" eaLnBrk="1" hangingPunct="1">
              <a:spcBef>
                <a:spcPct val="50000"/>
              </a:spcBef>
            </a:pPr>
            <a:r>
              <a:rPr lang="ru-RU" altLang="ru-RU" sz="5400" b="1"/>
              <a:t>Вам </a:t>
            </a:r>
          </a:p>
          <a:p>
            <a:pPr algn="ctr" eaLnBrk="1" hangingPunct="1">
              <a:spcBef>
                <a:spcPct val="50000"/>
              </a:spcBef>
            </a:pPr>
            <a:r>
              <a:rPr lang="ru-RU" altLang="ru-RU" sz="5400" b="1"/>
              <a:t>выступления!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ru-RU" altLang="ru-RU" sz="4000" smtClean="0">
                <a:solidFill>
                  <a:schemeClr val="bg1"/>
                </a:solidFill>
              </a:rPr>
              <a:t>Телеграфные столбы на Марсе</a:t>
            </a:r>
          </a:p>
        </p:txBody>
      </p:sp>
      <p:sp>
        <p:nvSpPr>
          <p:cNvPr id="20483" name="Text Box 3"/>
          <p:cNvSpPr txBox="1">
            <a:spLocks noChangeArrowheads="1"/>
          </p:cNvSpPr>
          <p:nvPr/>
        </p:nvSpPr>
        <p:spPr bwMode="auto">
          <a:xfrm>
            <a:off x="250825" y="1341438"/>
            <a:ext cx="8893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endParaRPr lang="ru-RU" altLang="ru-RU"/>
          </a:p>
        </p:txBody>
      </p:sp>
      <p:sp>
        <p:nvSpPr>
          <p:cNvPr id="20484" name="Text Box 4"/>
          <p:cNvSpPr txBox="1">
            <a:spLocks noChangeArrowheads="1"/>
          </p:cNvSpPr>
          <p:nvPr/>
        </p:nvSpPr>
        <p:spPr bwMode="auto">
          <a:xfrm>
            <a:off x="4356100" y="1557338"/>
            <a:ext cx="43211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ru-RU" altLang="ru-RU" sz="4000">
                <a:solidFill>
                  <a:schemeClr val="tx2"/>
                </a:solidFill>
              </a:rPr>
              <a:t>история</a:t>
            </a:r>
          </a:p>
          <a:p>
            <a:pPr eaLnBrk="1" hangingPunct="1">
              <a:spcBef>
                <a:spcPct val="50000"/>
              </a:spcBef>
              <a:buFontTx/>
              <a:buChar char="•"/>
            </a:pPr>
            <a:r>
              <a:rPr lang="ru-RU" altLang="ru-RU" sz="4000">
                <a:solidFill>
                  <a:schemeClr val="tx2"/>
                </a:solidFill>
              </a:rPr>
              <a:t>РАСПРОСТРАНЕНИЕ</a:t>
            </a:r>
          </a:p>
          <a:p>
            <a:pPr eaLnBrk="1" hangingPunct="1">
              <a:spcBef>
                <a:spcPct val="50000"/>
              </a:spcBef>
              <a:buFontTx/>
              <a:buChar char="•"/>
            </a:pPr>
            <a:r>
              <a:rPr lang="ru-RU" altLang="ru-RU" sz="4000">
                <a:solidFill>
                  <a:schemeClr val="tx2"/>
                </a:solidFill>
              </a:rPr>
              <a:t>влияние</a:t>
            </a:r>
          </a:p>
          <a:p>
            <a:pPr eaLnBrk="1" hangingPunct="1">
              <a:spcBef>
                <a:spcPct val="50000"/>
              </a:spcBef>
              <a:buFontTx/>
              <a:buChar char="•"/>
            </a:pPr>
            <a:r>
              <a:rPr lang="ru-RU" altLang="ru-RU" sz="4000">
                <a:solidFill>
                  <a:schemeClr val="tx2"/>
                </a:solidFill>
              </a:rPr>
              <a:t>последствия для Марса</a:t>
            </a:r>
          </a:p>
        </p:txBody>
      </p:sp>
      <p:pic>
        <p:nvPicPr>
          <p:cNvPr id="232453" name="Picture 5" descr="J01955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321786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32453"/>
                                        </p:tgtEl>
                                        <p:attrNameLst>
                                          <p:attrName>style.visibility</p:attrName>
                                        </p:attrNameLst>
                                      </p:cBhvr>
                                      <p:to>
                                        <p:strVal val="visible"/>
                                      </p:to>
                                    </p:set>
                                    <p:anim calcmode="lin" valueType="num">
                                      <p:cBhvr>
                                        <p:cTn id="7" dur="500" fill="hold"/>
                                        <p:tgtEl>
                                          <p:spTgt spid="232453"/>
                                        </p:tgtEl>
                                        <p:attrNameLst>
                                          <p:attrName>ppt_w</p:attrName>
                                        </p:attrNameLst>
                                      </p:cBhvr>
                                      <p:tavLst>
                                        <p:tav tm="0">
                                          <p:val>
                                            <p:fltVal val="0"/>
                                          </p:val>
                                        </p:tav>
                                        <p:tav tm="100000">
                                          <p:val>
                                            <p:strVal val="#ppt_w"/>
                                          </p:val>
                                        </p:tav>
                                      </p:tavLst>
                                    </p:anim>
                                    <p:anim calcmode="lin" valueType="num">
                                      <p:cBhvr>
                                        <p:cTn id="8" dur="500" fill="hold"/>
                                        <p:tgtEl>
                                          <p:spTgt spid="232453"/>
                                        </p:tgtEl>
                                        <p:attrNameLst>
                                          <p:attrName>ppt_h</p:attrName>
                                        </p:attrNameLst>
                                      </p:cBhvr>
                                      <p:tavLst>
                                        <p:tav tm="0">
                                          <p:val>
                                            <p:fltVal val="0"/>
                                          </p:val>
                                        </p:tav>
                                        <p:tav tm="100000">
                                          <p:val>
                                            <p:strVal val="#ppt_h"/>
                                          </p:val>
                                        </p:tav>
                                      </p:tavLst>
                                    </p:anim>
                                    <p:anim calcmode="lin" valueType="num">
                                      <p:cBhvr>
                                        <p:cTn id="9" dur="500" fill="hold"/>
                                        <p:tgtEl>
                                          <p:spTgt spid="232453"/>
                                        </p:tgtEl>
                                        <p:attrNameLst>
                                          <p:attrName>style.rotation</p:attrName>
                                        </p:attrNameLst>
                                      </p:cBhvr>
                                      <p:tavLst>
                                        <p:tav tm="0">
                                          <p:val>
                                            <p:fltVal val="360"/>
                                          </p:val>
                                        </p:tav>
                                        <p:tav tm="100000">
                                          <p:val>
                                            <p:fltVal val="0"/>
                                          </p:val>
                                        </p:tav>
                                      </p:tavLst>
                                    </p:anim>
                                    <p:animEffect transition="in" filter="fade">
                                      <p:cBhvr>
                                        <p:cTn id="10" dur="500"/>
                                        <p:tgtEl>
                                          <p:spTgt spid="232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4365625"/>
            <a:ext cx="8229600" cy="1143000"/>
          </a:xfrm>
        </p:spPr>
        <p:txBody>
          <a:bodyPr/>
          <a:lstStyle/>
          <a:p>
            <a:pPr eaLnBrk="1" hangingPunct="1"/>
            <a:r>
              <a:rPr lang="ru-RU" altLang="ru-RU" sz="6000" b="1" smtClean="0">
                <a:solidFill>
                  <a:schemeClr val="accent2"/>
                </a:solidFill>
              </a:rPr>
              <a:t>Моя презентация</a:t>
            </a:r>
          </a:p>
        </p:txBody>
      </p:sp>
      <p:sp>
        <p:nvSpPr>
          <p:cNvPr id="22531" name="Rectangle 3"/>
          <p:cNvSpPr>
            <a:spLocks noGrp="1" noChangeArrowheads="1"/>
          </p:cNvSpPr>
          <p:nvPr>
            <p:ph type="body" idx="1"/>
          </p:nvPr>
        </p:nvSpPr>
        <p:spPr>
          <a:xfrm>
            <a:off x="3779838" y="6237288"/>
            <a:ext cx="2016125" cy="360362"/>
          </a:xfrm>
        </p:spPr>
        <p:txBody>
          <a:bodyPr/>
          <a:lstStyle/>
          <a:p>
            <a:pPr eaLnBrk="1" hangingPunct="1">
              <a:lnSpc>
                <a:spcPct val="90000"/>
              </a:lnSpc>
              <a:buFontTx/>
              <a:buNone/>
            </a:pPr>
            <a:r>
              <a:rPr lang="ru-RU" altLang="ru-RU" sz="1800" smtClean="0"/>
              <a:t>Краснодар 2019</a:t>
            </a:r>
          </a:p>
        </p:txBody>
      </p:sp>
      <p:pic>
        <p:nvPicPr>
          <p:cNvPr id="22532" name="Picture 4" descr="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620713"/>
            <a:ext cx="4284662" cy="3227387"/>
          </a:xfrm>
          <a:prstGeom prst="rect">
            <a:avLst/>
          </a:prstGeom>
          <a:noFill/>
          <a:ln w="508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pic>
        <p:nvPicPr>
          <p:cNvPr id="23554" name="Picture 5"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6"/>
          <p:cNvSpPr txBox="1">
            <a:spLocks noChangeArrowheads="1"/>
          </p:cNvSpPr>
          <p:nvPr/>
        </p:nvSpPr>
        <p:spPr bwMode="auto">
          <a:xfrm>
            <a:off x="539750" y="333375"/>
            <a:ext cx="799147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6600" b="1">
                <a:solidFill>
                  <a:srgbClr val="00CC99"/>
                </a:solidFill>
              </a:rPr>
              <a:t>Правильно выбирайте фон слайда и контрастность     текста!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16013" y="981075"/>
            <a:ext cx="7793037" cy="1462088"/>
          </a:xfrm>
        </p:spPr>
        <p:txBody>
          <a:bodyPr/>
          <a:lstStyle/>
          <a:p>
            <a:pPr eaLnBrk="1" hangingPunct="1"/>
            <a:r>
              <a:rPr lang="ru-RU" altLang="ru-RU" sz="4800" smtClean="0"/>
              <a:t>Основные направления изменений улучшения  содержания  стандарта </a:t>
            </a:r>
            <a:r>
              <a:rPr lang="en-US" altLang="ru-RU" sz="4800" smtClean="0"/>
              <a:t>(1)</a:t>
            </a:r>
            <a:endParaRPr lang="ru-RU" altLang="ru-RU" sz="4800" smtClean="0"/>
          </a:p>
        </p:txBody>
      </p:sp>
      <p:sp>
        <p:nvSpPr>
          <p:cNvPr id="24579" name="Rectangle 3"/>
          <p:cNvSpPr>
            <a:spLocks noGrp="1" noChangeArrowheads="1"/>
          </p:cNvSpPr>
          <p:nvPr>
            <p:ph type="body" idx="1"/>
          </p:nvPr>
        </p:nvSpPr>
        <p:spPr>
          <a:xfrm>
            <a:off x="1116013" y="2349500"/>
            <a:ext cx="7772400" cy="4114800"/>
          </a:xfrm>
        </p:spPr>
        <p:txBody>
          <a:bodyPr/>
          <a:lstStyle/>
          <a:p>
            <a:pPr eaLnBrk="1" hangingPunct="1">
              <a:lnSpc>
                <a:spcPct val="90000"/>
              </a:lnSpc>
            </a:pPr>
            <a:r>
              <a:rPr lang="ru-RU" altLang="ru-RU" sz="2400" smtClean="0"/>
              <a:t>Расширение и конкретизация  ряда вопросов по темам</a:t>
            </a:r>
            <a:r>
              <a:rPr lang="en-US" altLang="ru-RU" sz="2400" smtClean="0"/>
              <a:t>;</a:t>
            </a:r>
          </a:p>
          <a:p>
            <a:pPr eaLnBrk="1" hangingPunct="1">
              <a:lnSpc>
                <a:spcPct val="90000"/>
              </a:lnSpc>
              <a:buFont typeface="Wingdings" panose="05000000000000000000" pitchFamily="2" charset="2"/>
              <a:buNone/>
            </a:pPr>
            <a:r>
              <a:rPr lang="ru-RU" altLang="ru-RU" sz="2400" i="1" smtClean="0">
                <a:solidFill>
                  <a:srgbClr val="CCCCFF"/>
                </a:solidFill>
              </a:rPr>
              <a:t>Пример </a:t>
            </a:r>
            <a:r>
              <a:rPr lang="en-US" altLang="ru-RU" sz="2400" i="1" smtClean="0">
                <a:solidFill>
                  <a:srgbClr val="CCCCFF"/>
                </a:solidFill>
              </a:rPr>
              <a:t>”</a:t>
            </a:r>
            <a:r>
              <a:rPr lang="ru-RU" altLang="ru-RU" sz="2400" i="1" smtClean="0">
                <a:solidFill>
                  <a:srgbClr val="CCCCFF"/>
                </a:solidFill>
              </a:rPr>
              <a:t>История телеграфных столбов</a:t>
            </a:r>
            <a:r>
              <a:rPr lang="en-US" altLang="ru-RU" sz="2400" i="1" smtClean="0">
                <a:solidFill>
                  <a:srgbClr val="CCCCFF"/>
                </a:solidFill>
              </a:rPr>
              <a:t>”</a:t>
            </a:r>
            <a:endParaRPr lang="ru-RU" altLang="ru-RU" sz="2400" i="1" smtClean="0">
              <a:solidFill>
                <a:srgbClr val="CCCCFF"/>
              </a:solidFill>
            </a:endParaRPr>
          </a:p>
          <a:p>
            <a:pPr eaLnBrk="1" hangingPunct="1">
              <a:lnSpc>
                <a:spcPct val="90000"/>
              </a:lnSpc>
              <a:buFont typeface="Wingdings" panose="05000000000000000000" pitchFamily="2" charset="2"/>
              <a:buNone/>
            </a:pPr>
            <a:r>
              <a:rPr lang="ru-RU" altLang="ru-RU" sz="2400" i="1" smtClean="0">
                <a:solidFill>
                  <a:srgbClr val="CCCCFF"/>
                </a:solidFill>
              </a:rPr>
              <a:t>Вводятся такие понятия как пацаки, интеллигенция</a:t>
            </a:r>
            <a:r>
              <a:rPr lang="en-US" altLang="ru-RU" sz="2400" i="1" smtClean="0">
                <a:solidFill>
                  <a:srgbClr val="CCCCFF"/>
                </a:solidFill>
              </a:rPr>
              <a:t>, </a:t>
            </a:r>
            <a:r>
              <a:rPr lang="ru-RU" altLang="ru-RU" sz="2400" i="1" smtClean="0">
                <a:solidFill>
                  <a:srgbClr val="CCCCFF"/>
                </a:solidFill>
              </a:rPr>
              <a:t>зарубежье, чатлане, и т.д.</a:t>
            </a:r>
          </a:p>
          <a:p>
            <a:pPr eaLnBrk="1" hangingPunct="1">
              <a:lnSpc>
                <a:spcPct val="90000"/>
              </a:lnSpc>
              <a:buFont typeface="Wingdings" panose="05000000000000000000" pitchFamily="2" charset="2"/>
              <a:buNone/>
            </a:pPr>
            <a:r>
              <a:rPr lang="ru-RU" altLang="ru-RU" sz="2400" smtClean="0">
                <a:solidFill>
                  <a:schemeClr val="hlink"/>
                </a:solidFill>
              </a:rPr>
              <a:t>Углубление содержания материалов путем введения некоторых понятий более обобщенного уровня (по сравнению с  базовым стандартом)</a:t>
            </a:r>
            <a:r>
              <a:rPr lang="en-US" altLang="ru-RU" sz="2400" smtClean="0">
                <a:solidFill>
                  <a:schemeClr val="hlink"/>
                </a:solidFill>
              </a:rPr>
              <a:t>;</a:t>
            </a:r>
          </a:p>
          <a:p>
            <a:pPr eaLnBrk="1" hangingPunct="1">
              <a:lnSpc>
                <a:spcPct val="90000"/>
              </a:lnSpc>
              <a:buFont typeface="Wingdings" panose="05000000000000000000" pitchFamily="2" charset="2"/>
              <a:buNone/>
            </a:pPr>
            <a:r>
              <a:rPr lang="ru-RU" altLang="ru-RU" sz="2400" i="1" smtClean="0">
                <a:solidFill>
                  <a:srgbClr val="FFFF00"/>
                </a:solidFill>
              </a:rPr>
              <a:t>Пример </a:t>
            </a:r>
            <a:r>
              <a:rPr lang="en-US" altLang="ru-RU" sz="2400" i="1" smtClean="0">
                <a:solidFill>
                  <a:srgbClr val="FFFF00"/>
                </a:solidFill>
              </a:rPr>
              <a:t>”</a:t>
            </a:r>
            <a:r>
              <a:rPr lang="ru-RU" altLang="ru-RU" sz="2400" i="1" smtClean="0">
                <a:solidFill>
                  <a:srgbClr val="FFFF00"/>
                </a:solidFill>
              </a:rPr>
              <a:t>Пепелац и гравицапа</a:t>
            </a:r>
            <a:r>
              <a:rPr lang="en-US" altLang="ru-RU" sz="2400" i="1" smtClean="0">
                <a:solidFill>
                  <a:srgbClr val="FFFF00"/>
                </a:solidFill>
              </a:rPr>
              <a:t>”</a:t>
            </a:r>
            <a:endParaRPr lang="ru-RU" altLang="ru-RU" sz="2400" i="1" smtClean="0">
              <a:solidFill>
                <a:srgbClr val="FFFF00"/>
              </a:solidFill>
            </a:endParaRPr>
          </a:p>
          <a:p>
            <a:pPr eaLnBrk="1" hangingPunct="1">
              <a:lnSpc>
                <a:spcPct val="90000"/>
              </a:lnSpc>
              <a:buFont typeface="Wingdings" panose="05000000000000000000" pitchFamily="2" charset="2"/>
              <a:buNone/>
            </a:pPr>
            <a:r>
              <a:rPr lang="ru-RU" altLang="ru-RU" sz="2400" i="1" smtClean="0">
                <a:solidFill>
                  <a:srgbClr val="FFFF00"/>
                </a:solidFill>
              </a:rPr>
              <a:t>Причины и предпосылки образования пепелаца, мобилизационный  характер гравицапы и т.д.</a:t>
            </a:r>
          </a:p>
          <a:p>
            <a:pPr eaLnBrk="1" hangingPunct="1">
              <a:lnSpc>
                <a:spcPct val="90000"/>
              </a:lnSpc>
              <a:buFont typeface="Wingdings" panose="05000000000000000000" pitchFamily="2" charset="2"/>
              <a:buNone/>
            </a:pPr>
            <a:endParaRPr lang="ru-RU" altLang="ru-RU" sz="2400" smtClean="0">
              <a:solidFill>
                <a:schemeClr val="folHlin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600px-Nuvola_apps_important_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37063"/>
            <a:ext cx="25923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611188" y="836613"/>
            <a:ext cx="7991475" cy="250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ru-RU" altLang="ru-RU" sz="8800" b="1">
                <a:solidFill>
                  <a:schemeClr val="folHlink"/>
                </a:solidFill>
              </a:rPr>
              <a:t>М</a:t>
            </a:r>
            <a:r>
              <a:rPr lang="ru-RU" altLang="ru-RU" sz="8800" b="1">
                <a:solidFill>
                  <a:srgbClr val="FF3300"/>
                </a:solidFill>
              </a:rPr>
              <a:t>А</a:t>
            </a:r>
            <a:r>
              <a:rPr lang="ru-RU" altLang="ru-RU" sz="8800" b="1">
                <a:solidFill>
                  <a:srgbClr val="00CC99"/>
                </a:solidFill>
              </a:rPr>
              <a:t>К</a:t>
            </a:r>
            <a:r>
              <a:rPr lang="ru-RU" altLang="ru-RU" sz="8800" b="1">
                <a:solidFill>
                  <a:srgbClr val="99CCFF"/>
                </a:solidFill>
              </a:rPr>
              <a:t>С</a:t>
            </a:r>
            <a:r>
              <a:rPr lang="ru-RU" altLang="ru-RU" sz="8800" b="1">
                <a:solidFill>
                  <a:srgbClr val="FFFF00"/>
                </a:solidFill>
              </a:rPr>
              <a:t>И</a:t>
            </a:r>
            <a:r>
              <a:rPr lang="ru-RU" altLang="ru-RU" sz="8800" b="1"/>
              <a:t>М</a:t>
            </a:r>
            <a:r>
              <a:rPr lang="ru-RU" altLang="ru-RU" sz="8800" b="1">
                <a:solidFill>
                  <a:srgbClr val="339933"/>
                </a:solidFill>
              </a:rPr>
              <a:t>У</a:t>
            </a:r>
            <a:r>
              <a:rPr lang="ru-RU" altLang="ru-RU" sz="8800" b="1">
                <a:solidFill>
                  <a:srgbClr val="000099"/>
                </a:solidFill>
              </a:rPr>
              <a:t>М</a:t>
            </a:r>
          </a:p>
          <a:p>
            <a:pPr algn="ctr" eaLnBrk="1" hangingPunct="1">
              <a:lnSpc>
                <a:spcPct val="80000"/>
              </a:lnSpc>
              <a:spcBef>
                <a:spcPct val="20000"/>
              </a:spcBef>
            </a:pPr>
            <a:r>
              <a:rPr lang="ru-RU" altLang="ru-RU" sz="8800" b="1">
                <a:solidFill>
                  <a:srgbClr val="FF3300"/>
                </a:solidFill>
              </a:rPr>
              <a:t>3-4 цвета!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23850" y="188913"/>
            <a:ext cx="8424863" cy="642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4000" b="1">
                <a:latin typeface="Times New Roman" panose="02020603050405020304" pitchFamily="18" charset="0"/>
              </a:rPr>
              <a:t>Лучше использовать прямой текст,</a:t>
            </a:r>
          </a:p>
          <a:p>
            <a:pPr algn="ctr" eaLnBrk="1" hangingPunct="1">
              <a:spcBef>
                <a:spcPct val="50000"/>
              </a:spcBef>
            </a:pPr>
            <a:r>
              <a:rPr lang="ru-RU" altLang="ru-RU" sz="4000" b="1" i="1">
                <a:latin typeface="Times New Roman" panose="02020603050405020304" pitchFamily="18" charset="0"/>
              </a:rPr>
              <a:t>Курсив читается хуже</a:t>
            </a:r>
            <a:endParaRPr lang="en-US" altLang="ru-RU" sz="4000" b="1" i="1">
              <a:latin typeface="Times New Roman" panose="02020603050405020304" pitchFamily="18" charset="0"/>
            </a:endParaRPr>
          </a:p>
          <a:p>
            <a:pPr algn="ctr" eaLnBrk="1" hangingPunct="1">
              <a:spcBef>
                <a:spcPct val="50000"/>
              </a:spcBef>
            </a:pPr>
            <a:endParaRPr lang="ru-RU" altLang="ru-RU" sz="1400" b="1" i="1">
              <a:latin typeface="Times New Roman" panose="02020603050405020304" pitchFamily="18" charset="0"/>
            </a:endParaRPr>
          </a:p>
          <a:p>
            <a:pPr algn="ctr" eaLnBrk="1" hangingPunct="1">
              <a:spcBef>
                <a:spcPct val="50000"/>
              </a:spcBef>
            </a:pPr>
            <a:r>
              <a:rPr lang="en-US" altLang="ru-RU" sz="4000" b="1">
                <a:solidFill>
                  <a:srgbClr val="000099"/>
                </a:solidFill>
              </a:rPr>
              <a:t>Arial </a:t>
            </a:r>
            <a:r>
              <a:rPr lang="ru-RU" altLang="ru-RU" sz="4000" b="1">
                <a:solidFill>
                  <a:srgbClr val="000099"/>
                </a:solidFill>
              </a:rPr>
              <a:t>подходит лучше</a:t>
            </a:r>
          </a:p>
          <a:p>
            <a:pPr algn="ctr" eaLnBrk="1" hangingPunct="1">
              <a:spcBef>
                <a:spcPct val="50000"/>
              </a:spcBef>
            </a:pPr>
            <a:r>
              <a:rPr lang="ru-RU" altLang="ru-RU" sz="4000" b="1">
                <a:solidFill>
                  <a:srgbClr val="000099"/>
                </a:solidFill>
                <a:latin typeface="Times New Roman" panose="02020603050405020304" pitchFamily="18" charset="0"/>
              </a:rPr>
              <a:t>чем </a:t>
            </a:r>
            <a:r>
              <a:rPr lang="en-US" altLang="ru-RU" sz="4000" b="1">
                <a:solidFill>
                  <a:srgbClr val="000099"/>
                </a:solidFill>
                <a:latin typeface="Times New Roman" panose="02020603050405020304" pitchFamily="18" charset="0"/>
              </a:rPr>
              <a:t>Times New Roman</a:t>
            </a:r>
          </a:p>
          <a:p>
            <a:pPr algn="ctr" eaLnBrk="1" hangingPunct="1">
              <a:spcBef>
                <a:spcPct val="50000"/>
              </a:spcBef>
            </a:pPr>
            <a:endParaRPr lang="ru-RU" altLang="ru-RU" sz="1400" b="1">
              <a:solidFill>
                <a:srgbClr val="000099"/>
              </a:solidFill>
              <a:latin typeface="Times New Roman" panose="02020603050405020304" pitchFamily="18" charset="0"/>
            </a:endParaRPr>
          </a:p>
          <a:p>
            <a:pPr algn="ctr" eaLnBrk="1" hangingPunct="1">
              <a:spcBef>
                <a:spcPct val="50000"/>
              </a:spcBef>
            </a:pPr>
            <a:r>
              <a:rPr lang="ru-RU" altLang="ru-RU" sz="4400" b="1">
                <a:solidFill>
                  <a:srgbClr val="990000"/>
                </a:solidFill>
              </a:rPr>
              <a:t>ИСПОЛЬЗОВАНИЕ ТОЛЬКО ПРОПИСНЫХ БУКВ ЗАТРУДНЯЕТ ВОСПРИЯТИЕ</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Пла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лан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План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План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План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План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План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План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Студия">
  <a:themeElements>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Студия">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Студия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Студия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Студия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Студия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Студия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Студия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Студия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Студия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Студия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Пастель">
  <a:themeElements>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735</TotalTime>
  <Words>1411</Words>
  <Application>Microsoft Office PowerPoint</Application>
  <PresentationFormat>Экран (4:3)</PresentationFormat>
  <Paragraphs>228</Paragraphs>
  <Slides>35</Slides>
  <Notes>12</Notes>
  <HiddenSlides>0</HiddenSlides>
  <MMClips>0</MMClips>
  <ScaleCrop>false</ScaleCrop>
  <HeadingPairs>
    <vt:vector size="8" baseType="variant">
      <vt:variant>
        <vt:lpstr>Использованные шрифты</vt:lpstr>
      </vt:variant>
      <vt:variant>
        <vt:i4>7</vt:i4>
      </vt:variant>
      <vt:variant>
        <vt:lpstr>Тема</vt:lpstr>
      </vt:variant>
      <vt:variant>
        <vt:i4>7</vt:i4>
      </vt:variant>
      <vt:variant>
        <vt:lpstr>Внедренные серверы OLE</vt:lpstr>
      </vt:variant>
      <vt:variant>
        <vt:i4>1</vt:i4>
      </vt:variant>
      <vt:variant>
        <vt:lpstr>Заголовки слайдов</vt:lpstr>
      </vt:variant>
      <vt:variant>
        <vt:i4>35</vt:i4>
      </vt:variant>
    </vt:vector>
  </HeadingPairs>
  <TitlesOfParts>
    <vt:vector size="50" baseType="lpstr">
      <vt:lpstr>Arial</vt:lpstr>
      <vt:lpstr>Wingdings</vt:lpstr>
      <vt:lpstr>Garamond</vt:lpstr>
      <vt:lpstr>Tahoma</vt:lpstr>
      <vt:lpstr>Arial Black</vt:lpstr>
      <vt:lpstr>Comic Sans MS</vt:lpstr>
      <vt:lpstr>Times New Roman</vt:lpstr>
      <vt:lpstr>План</vt:lpstr>
      <vt:lpstr>Течение</vt:lpstr>
      <vt:lpstr>Оформление по умолчанию</vt:lpstr>
      <vt:lpstr>Равновесие</vt:lpstr>
      <vt:lpstr>Студия</vt:lpstr>
      <vt:lpstr>Палитра</vt:lpstr>
      <vt:lpstr>Пастель</vt:lpstr>
      <vt:lpstr>Adobe Photoshop Image</vt:lpstr>
      <vt:lpstr>КАК НЕ НУЖНО ДЕЛАТЬ ПРЕЗЕНТАЦИИ</vt:lpstr>
      <vt:lpstr>Презентация PowerPoint</vt:lpstr>
      <vt:lpstr>Моя презентация</vt:lpstr>
      <vt:lpstr>Телеграфные столбы на Марсе</vt:lpstr>
      <vt:lpstr>Моя презентация</vt:lpstr>
      <vt:lpstr>Презентация PowerPoint</vt:lpstr>
      <vt:lpstr>Основные направления изменений улучшения  содержания  стандарта (1)</vt:lpstr>
      <vt:lpstr>Презентация PowerPoint</vt:lpstr>
      <vt:lpstr>Презентация PowerPoint</vt:lpstr>
      <vt:lpstr>Презентация PowerPoint</vt:lpstr>
      <vt:lpstr>Презентация PowerPoint</vt:lpstr>
      <vt:lpstr>Презентация PowerPoint</vt:lpstr>
      <vt:lpstr>История</vt:lpstr>
      <vt:lpstr>Презентация PowerPoint</vt:lpstr>
      <vt:lpstr>Основные правила безопасности в повседневной жизни</vt:lpstr>
      <vt:lpstr>Основные правила безопасности в повседневной жизни</vt:lpstr>
      <vt:lpstr>ПРАВИЛА БЕЗОПАСНОСТИ</vt:lpstr>
      <vt:lpstr>Презентация PowerPoint</vt:lpstr>
      <vt:lpstr>Группы профессиональных задач</vt:lpstr>
      <vt:lpstr>Презентация PowerPoint</vt:lpstr>
      <vt:lpstr>Презентация PowerPoint</vt:lpstr>
      <vt:lpstr>География</vt:lpstr>
      <vt:lpstr>Экономика</vt:lpstr>
      <vt:lpstr>Симптомы вирусного заражения вашего компьютера</vt:lpstr>
      <vt:lpstr>Презентация PowerPoint</vt:lpstr>
      <vt:lpstr>Симптомы вирусного заражения вашего компьютера</vt:lpstr>
      <vt:lpstr>Симптомы вирусного заражения вашего компьютера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163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НЕ НУЖНО ДЕЛАТЬ ПРЕЗЕНТАЦИИ</dc:title>
  <dc:creator>kp</dc:creator>
  <cp:lastModifiedBy>Борис Старцев</cp:lastModifiedBy>
  <cp:revision>101</cp:revision>
  <dcterms:created xsi:type="dcterms:W3CDTF">2007-04-11T15:28:05Z</dcterms:created>
  <dcterms:modified xsi:type="dcterms:W3CDTF">2019-01-19T05:24:03Z</dcterms:modified>
</cp:coreProperties>
</file>